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344" r:id="rId4"/>
    <p:sldId id="258" r:id="rId5"/>
    <p:sldId id="315" r:id="rId6"/>
    <p:sldId id="320" r:id="rId7"/>
    <p:sldId id="326" r:id="rId8"/>
    <p:sldId id="260" r:id="rId9"/>
    <p:sldId id="330" r:id="rId10"/>
    <p:sldId id="265" r:id="rId11"/>
    <p:sldId id="329" r:id="rId12"/>
    <p:sldId id="263" r:id="rId13"/>
    <p:sldId id="261" r:id="rId14"/>
    <p:sldId id="262" r:id="rId15"/>
    <p:sldId id="266" r:id="rId16"/>
    <p:sldId id="301" r:id="rId17"/>
    <p:sldId id="331" r:id="rId18"/>
    <p:sldId id="346" r:id="rId19"/>
    <p:sldId id="333" r:id="rId20"/>
    <p:sldId id="33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94660"/>
  </p:normalViewPr>
  <p:slideViewPr>
    <p:cSldViewPr snapToGrid="0">
      <p:cViewPr varScale="1">
        <p:scale>
          <a:sx n="86" d="100"/>
          <a:sy n="86" d="100"/>
        </p:scale>
        <p:origin x="55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Rabia Tehseen" userId="580f77c4-eaa2-4a38-8dcf-b01477461eba" providerId="ADAL" clId="{0AA6D445-7194-4583-9A12-3C1872287A1F}"/>
    <pc:docChg chg="delSld modSld">
      <pc:chgData name="Dr Rabia Tehseen" userId="580f77c4-eaa2-4a38-8dcf-b01477461eba" providerId="ADAL" clId="{0AA6D445-7194-4583-9A12-3C1872287A1F}" dt="2023-10-16T05:20:57.196" v="38" actId="14100"/>
      <pc:docMkLst>
        <pc:docMk/>
      </pc:docMkLst>
      <pc:sldChg chg="modSp mod">
        <pc:chgData name="Dr Rabia Tehseen" userId="580f77c4-eaa2-4a38-8dcf-b01477461eba" providerId="ADAL" clId="{0AA6D445-7194-4583-9A12-3C1872287A1F}" dt="2023-10-15T13:52:49.741" v="37" actId="20577"/>
        <pc:sldMkLst>
          <pc:docMk/>
          <pc:sldMk cId="769552276" sldId="256"/>
        </pc:sldMkLst>
        <pc:spChg chg="mod">
          <ac:chgData name="Dr Rabia Tehseen" userId="580f77c4-eaa2-4a38-8dcf-b01477461eba" providerId="ADAL" clId="{0AA6D445-7194-4583-9A12-3C1872287A1F}" dt="2023-10-15T13:52:49.741" v="37" actId="20577"/>
          <ac:spMkLst>
            <pc:docMk/>
            <pc:sldMk cId="769552276" sldId="256"/>
            <ac:spMk id="3" creationId="{00000000-0000-0000-0000-000000000000}"/>
          </ac:spMkLst>
        </pc:spChg>
      </pc:sldChg>
      <pc:sldChg chg="del">
        <pc:chgData name="Dr Rabia Tehseen" userId="580f77c4-eaa2-4a38-8dcf-b01477461eba" providerId="ADAL" clId="{0AA6D445-7194-4583-9A12-3C1872287A1F}" dt="2023-10-15T13:50:05.421" v="0" actId="2696"/>
        <pc:sldMkLst>
          <pc:docMk/>
          <pc:sldMk cId="3837861280" sldId="276"/>
        </pc:sldMkLst>
      </pc:sldChg>
      <pc:sldChg chg="del">
        <pc:chgData name="Dr Rabia Tehseen" userId="580f77c4-eaa2-4a38-8dcf-b01477461eba" providerId="ADAL" clId="{0AA6D445-7194-4583-9A12-3C1872287A1F}" dt="2023-10-15T13:50:05.421" v="0" actId="2696"/>
        <pc:sldMkLst>
          <pc:docMk/>
          <pc:sldMk cId="2493096747" sldId="277"/>
        </pc:sldMkLst>
      </pc:sldChg>
      <pc:sldChg chg="del">
        <pc:chgData name="Dr Rabia Tehseen" userId="580f77c4-eaa2-4a38-8dcf-b01477461eba" providerId="ADAL" clId="{0AA6D445-7194-4583-9A12-3C1872287A1F}" dt="2023-10-15T13:50:05.421" v="0" actId="2696"/>
        <pc:sldMkLst>
          <pc:docMk/>
          <pc:sldMk cId="3860971871" sldId="278"/>
        </pc:sldMkLst>
      </pc:sldChg>
      <pc:sldChg chg="del">
        <pc:chgData name="Dr Rabia Tehseen" userId="580f77c4-eaa2-4a38-8dcf-b01477461eba" providerId="ADAL" clId="{0AA6D445-7194-4583-9A12-3C1872287A1F}" dt="2023-10-15T13:50:05.421" v="0" actId="2696"/>
        <pc:sldMkLst>
          <pc:docMk/>
          <pc:sldMk cId="1111927" sldId="279"/>
        </pc:sldMkLst>
      </pc:sldChg>
      <pc:sldChg chg="del">
        <pc:chgData name="Dr Rabia Tehseen" userId="580f77c4-eaa2-4a38-8dcf-b01477461eba" providerId="ADAL" clId="{0AA6D445-7194-4583-9A12-3C1872287A1F}" dt="2023-10-15T13:50:05.421" v="0" actId="2696"/>
        <pc:sldMkLst>
          <pc:docMk/>
          <pc:sldMk cId="2917479578" sldId="280"/>
        </pc:sldMkLst>
      </pc:sldChg>
      <pc:sldChg chg="del">
        <pc:chgData name="Dr Rabia Tehseen" userId="580f77c4-eaa2-4a38-8dcf-b01477461eba" providerId="ADAL" clId="{0AA6D445-7194-4583-9A12-3C1872287A1F}" dt="2023-10-15T13:50:05.421" v="0" actId="2696"/>
        <pc:sldMkLst>
          <pc:docMk/>
          <pc:sldMk cId="672186662" sldId="281"/>
        </pc:sldMkLst>
      </pc:sldChg>
      <pc:sldChg chg="del">
        <pc:chgData name="Dr Rabia Tehseen" userId="580f77c4-eaa2-4a38-8dcf-b01477461eba" providerId="ADAL" clId="{0AA6D445-7194-4583-9A12-3C1872287A1F}" dt="2023-10-15T13:50:05.421" v="0" actId="2696"/>
        <pc:sldMkLst>
          <pc:docMk/>
          <pc:sldMk cId="1472688074" sldId="282"/>
        </pc:sldMkLst>
      </pc:sldChg>
      <pc:sldChg chg="del">
        <pc:chgData name="Dr Rabia Tehseen" userId="580f77c4-eaa2-4a38-8dcf-b01477461eba" providerId="ADAL" clId="{0AA6D445-7194-4583-9A12-3C1872287A1F}" dt="2023-10-15T13:50:05.421" v="0" actId="2696"/>
        <pc:sldMkLst>
          <pc:docMk/>
          <pc:sldMk cId="2958610362" sldId="283"/>
        </pc:sldMkLst>
      </pc:sldChg>
      <pc:sldChg chg="del">
        <pc:chgData name="Dr Rabia Tehseen" userId="580f77c4-eaa2-4a38-8dcf-b01477461eba" providerId="ADAL" clId="{0AA6D445-7194-4583-9A12-3C1872287A1F}" dt="2023-10-15T13:50:05.421" v="0" actId="2696"/>
        <pc:sldMkLst>
          <pc:docMk/>
          <pc:sldMk cId="2603390624" sldId="295"/>
        </pc:sldMkLst>
      </pc:sldChg>
      <pc:sldChg chg="del">
        <pc:chgData name="Dr Rabia Tehseen" userId="580f77c4-eaa2-4a38-8dcf-b01477461eba" providerId="ADAL" clId="{0AA6D445-7194-4583-9A12-3C1872287A1F}" dt="2023-10-15T13:50:05.421" v="0" actId="2696"/>
        <pc:sldMkLst>
          <pc:docMk/>
          <pc:sldMk cId="602208604" sldId="310"/>
        </pc:sldMkLst>
      </pc:sldChg>
      <pc:sldChg chg="del">
        <pc:chgData name="Dr Rabia Tehseen" userId="580f77c4-eaa2-4a38-8dcf-b01477461eba" providerId="ADAL" clId="{0AA6D445-7194-4583-9A12-3C1872287A1F}" dt="2023-10-15T13:50:05.421" v="0" actId="2696"/>
        <pc:sldMkLst>
          <pc:docMk/>
          <pc:sldMk cId="4140184250" sldId="313"/>
        </pc:sldMkLst>
      </pc:sldChg>
      <pc:sldChg chg="del">
        <pc:chgData name="Dr Rabia Tehseen" userId="580f77c4-eaa2-4a38-8dcf-b01477461eba" providerId="ADAL" clId="{0AA6D445-7194-4583-9A12-3C1872287A1F}" dt="2023-10-15T13:50:05.421" v="0" actId="2696"/>
        <pc:sldMkLst>
          <pc:docMk/>
          <pc:sldMk cId="4113602383" sldId="314"/>
        </pc:sldMkLst>
      </pc:sldChg>
      <pc:sldChg chg="modSp mod">
        <pc:chgData name="Dr Rabia Tehseen" userId="580f77c4-eaa2-4a38-8dcf-b01477461eba" providerId="ADAL" clId="{0AA6D445-7194-4583-9A12-3C1872287A1F}" dt="2023-10-15T13:51:48.879" v="31" actId="20577"/>
        <pc:sldMkLst>
          <pc:docMk/>
          <pc:sldMk cId="1117019670" sldId="320"/>
        </pc:sldMkLst>
        <pc:spChg chg="mod">
          <ac:chgData name="Dr Rabia Tehseen" userId="580f77c4-eaa2-4a38-8dcf-b01477461eba" providerId="ADAL" clId="{0AA6D445-7194-4583-9A12-3C1872287A1F}" dt="2023-10-15T13:51:48.879" v="31" actId="20577"/>
          <ac:spMkLst>
            <pc:docMk/>
            <pc:sldMk cId="1117019670" sldId="320"/>
            <ac:spMk id="17412" creationId="{00000000-0000-0000-0000-000000000000}"/>
          </ac:spMkLst>
        </pc:spChg>
      </pc:sldChg>
      <pc:sldChg chg="del">
        <pc:chgData name="Dr Rabia Tehseen" userId="580f77c4-eaa2-4a38-8dcf-b01477461eba" providerId="ADAL" clId="{0AA6D445-7194-4583-9A12-3C1872287A1F}" dt="2023-10-15T13:50:05.421" v="0" actId="2696"/>
        <pc:sldMkLst>
          <pc:docMk/>
          <pc:sldMk cId="1121601560" sldId="321"/>
        </pc:sldMkLst>
      </pc:sldChg>
      <pc:sldChg chg="del">
        <pc:chgData name="Dr Rabia Tehseen" userId="580f77c4-eaa2-4a38-8dcf-b01477461eba" providerId="ADAL" clId="{0AA6D445-7194-4583-9A12-3C1872287A1F}" dt="2023-10-15T13:50:05.421" v="0" actId="2696"/>
        <pc:sldMkLst>
          <pc:docMk/>
          <pc:sldMk cId="1726550136" sldId="322"/>
        </pc:sldMkLst>
      </pc:sldChg>
      <pc:sldChg chg="del">
        <pc:chgData name="Dr Rabia Tehseen" userId="580f77c4-eaa2-4a38-8dcf-b01477461eba" providerId="ADAL" clId="{0AA6D445-7194-4583-9A12-3C1872287A1F}" dt="2023-10-15T13:50:05.421" v="0" actId="2696"/>
        <pc:sldMkLst>
          <pc:docMk/>
          <pc:sldMk cId="2514150705" sldId="323"/>
        </pc:sldMkLst>
      </pc:sldChg>
      <pc:sldChg chg="del">
        <pc:chgData name="Dr Rabia Tehseen" userId="580f77c4-eaa2-4a38-8dcf-b01477461eba" providerId="ADAL" clId="{0AA6D445-7194-4583-9A12-3C1872287A1F}" dt="2023-10-15T13:50:05.421" v="0" actId="2696"/>
        <pc:sldMkLst>
          <pc:docMk/>
          <pc:sldMk cId="2226910156" sldId="324"/>
        </pc:sldMkLst>
      </pc:sldChg>
      <pc:sldChg chg="del">
        <pc:chgData name="Dr Rabia Tehseen" userId="580f77c4-eaa2-4a38-8dcf-b01477461eba" providerId="ADAL" clId="{0AA6D445-7194-4583-9A12-3C1872287A1F}" dt="2023-10-15T13:50:05.421" v="0" actId="2696"/>
        <pc:sldMkLst>
          <pc:docMk/>
          <pc:sldMk cId="544055225" sldId="335"/>
        </pc:sldMkLst>
      </pc:sldChg>
      <pc:sldChg chg="del">
        <pc:chgData name="Dr Rabia Tehseen" userId="580f77c4-eaa2-4a38-8dcf-b01477461eba" providerId="ADAL" clId="{0AA6D445-7194-4583-9A12-3C1872287A1F}" dt="2023-10-15T13:50:05.421" v="0" actId="2696"/>
        <pc:sldMkLst>
          <pc:docMk/>
          <pc:sldMk cId="2978247462" sldId="337"/>
        </pc:sldMkLst>
      </pc:sldChg>
      <pc:sldChg chg="del">
        <pc:chgData name="Dr Rabia Tehseen" userId="580f77c4-eaa2-4a38-8dcf-b01477461eba" providerId="ADAL" clId="{0AA6D445-7194-4583-9A12-3C1872287A1F}" dt="2023-10-15T13:50:05.421" v="0" actId="2696"/>
        <pc:sldMkLst>
          <pc:docMk/>
          <pc:sldMk cId="1206274191" sldId="338"/>
        </pc:sldMkLst>
      </pc:sldChg>
      <pc:sldChg chg="del">
        <pc:chgData name="Dr Rabia Tehseen" userId="580f77c4-eaa2-4a38-8dcf-b01477461eba" providerId="ADAL" clId="{0AA6D445-7194-4583-9A12-3C1872287A1F}" dt="2023-10-15T13:50:05.421" v="0" actId="2696"/>
        <pc:sldMkLst>
          <pc:docMk/>
          <pc:sldMk cId="2673777958" sldId="340"/>
        </pc:sldMkLst>
      </pc:sldChg>
      <pc:sldChg chg="del">
        <pc:chgData name="Dr Rabia Tehseen" userId="580f77c4-eaa2-4a38-8dcf-b01477461eba" providerId="ADAL" clId="{0AA6D445-7194-4583-9A12-3C1872287A1F}" dt="2023-10-15T13:50:05.421" v="0" actId="2696"/>
        <pc:sldMkLst>
          <pc:docMk/>
          <pc:sldMk cId="799359915" sldId="342"/>
        </pc:sldMkLst>
      </pc:sldChg>
      <pc:sldChg chg="del">
        <pc:chgData name="Dr Rabia Tehseen" userId="580f77c4-eaa2-4a38-8dcf-b01477461eba" providerId="ADAL" clId="{0AA6D445-7194-4583-9A12-3C1872287A1F}" dt="2023-10-15T13:50:05.421" v="0" actId="2696"/>
        <pc:sldMkLst>
          <pc:docMk/>
          <pc:sldMk cId="3462232413" sldId="343"/>
        </pc:sldMkLst>
      </pc:sldChg>
      <pc:sldChg chg="del">
        <pc:chgData name="Dr Rabia Tehseen" userId="580f77c4-eaa2-4a38-8dcf-b01477461eba" providerId="ADAL" clId="{0AA6D445-7194-4583-9A12-3C1872287A1F}" dt="2023-10-15T13:50:05.421" v="0" actId="2696"/>
        <pc:sldMkLst>
          <pc:docMk/>
          <pc:sldMk cId="2726859514" sldId="345"/>
        </pc:sldMkLst>
      </pc:sldChg>
      <pc:sldChg chg="modSp mod">
        <pc:chgData name="Dr Rabia Tehseen" userId="580f77c4-eaa2-4a38-8dcf-b01477461eba" providerId="ADAL" clId="{0AA6D445-7194-4583-9A12-3C1872287A1F}" dt="2023-10-16T05:20:57.196" v="38" actId="14100"/>
        <pc:sldMkLst>
          <pc:docMk/>
          <pc:sldMk cId="398473210" sldId="346"/>
        </pc:sldMkLst>
        <pc:picChg chg="mod">
          <ac:chgData name="Dr Rabia Tehseen" userId="580f77c4-eaa2-4a38-8dcf-b01477461eba" providerId="ADAL" clId="{0AA6D445-7194-4583-9A12-3C1872287A1F}" dt="2023-10-16T05:20:57.196" v="38" actId="14100"/>
          <ac:picMkLst>
            <pc:docMk/>
            <pc:sldMk cId="398473210" sldId="346"/>
            <ac:picMk id="4" creationId="{00000000-0000-0000-0000-000000000000}"/>
          </ac:picMkLst>
        </pc:picChg>
      </pc:sldChg>
      <pc:sldChg chg="del">
        <pc:chgData name="Dr Rabia Tehseen" userId="580f77c4-eaa2-4a38-8dcf-b01477461eba" providerId="ADAL" clId="{0AA6D445-7194-4583-9A12-3C1872287A1F}" dt="2023-10-15T13:50:05.421" v="0" actId="2696"/>
        <pc:sldMkLst>
          <pc:docMk/>
          <pc:sldMk cId="3848346696" sldId="37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B04FCC-C1FD-4F85-B99F-C0A20BD49461}"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0BF8C067-FF5C-4E65-A81F-C7DDAA6E01F6}">
      <dgm:prSet custT="1"/>
      <dgm:spPr/>
      <dgm:t>
        <a:bodyPr/>
        <a:lstStyle/>
        <a:p>
          <a:pPr rtl="0"/>
          <a:r>
            <a:rPr lang="en-US" sz="1400" dirty="0"/>
            <a:t>Perceive</a:t>
          </a:r>
        </a:p>
      </dgm:t>
    </dgm:pt>
    <dgm:pt modelId="{C5048DF5-77B2-4278-B2CA-D3E81EFE5CB5}" type="parTrans" cxnId="{2FC162A8-9FBA-4855-84A4-63D8992D1150}">
      <dgm:prSet/>
      <dgm:spPr/>
      <dgm:t>
        <a:bodyPr/>
        <a:lstStyle/>
        <a:p>
          <a:endParaRPr lang="en-US"/>
        </a:p>
      </dgm:t>
    </dgm:pt>
    <dgm:pt modelId="{C3D0B710-94F5-4063-A371-5CC3C00839DB}" type="sibTrans" cxnId="{2FC162A8-9FBA-4855-84A4-63D8992D1150}">
      <dgm:prSet/>
      <dgm:spPr/>
      <dgm:t>
        <a:bodyPr/>
        <a:lstStyle/>
        <a:p>
          <a:endParaRPr lang="en-US"/>
        </a:p>
      </dgm:t>
    </dgm:pt>
    <dgm:pt modelId="{3F97903B-71DA-41BE-834A-04BF42AD5FF0}">
      <dgm:prSet custT="1"/>
      <dgm:spPr/>
      <dgm:t>
        <a:bodyPr/>
        <a:lstStyle/>
        <a:p>
          <a:pPr rtl="0"/>
          <a:r>
            <a:rPr lang="en-US" sz="1400" dirty="0"/>
            <a:t>Understand</a:t>
          </a:r>
        </a:p>
      </dgm:t>
    </dgm:pt>
    <dgm:pt modelId="{2665DC0E-E1C0-4219-9C06-736C6A91E783}" type="parTrans" cxnId="{1A708BF3-BA05-46C6-9C85-8706B8830C06}">
      <dgm:prSet/>
      <dgm:spPr/>
      <dgm:t>
        <a:bodyPr/>
        <a:lstStyle/>
        <a:p>
          <a:endParaRPr lang="en-US"/>
        </a:p>
      </dgm:t>
    </dgm:pt>
    <dgm:pt modelId="{0CBAFB0C-2D08-48FA-B78E-2F138B4BC592}" type="sibTrans" cxnId="{1A708BF3-BA05-46C6-9C85-8706B8830C06}">
      <dgm:prSet/>
      <dgm:spPr/>
      <dgm:t>
        <a:bodyPr/>
        <a:lstStyle/>
        <a:p>
          <a:endParaRPr lang="en-US"/>
        </a:p>
      </dgm:t>
    </dgm:pt>
    <dgm:pt modelId="{A4EF36D0-CE3B-4288-8F1A-C15884784E29}">
      <dgm:prSet custT="1"/>
      <dgm:spPr/>
      <dgm:t>
        <a:bodyPr/>
        <a:lstStyle/>
        <a:p>
          <a:pPr rtl="0"/>
          <a:r>
            <a:rPr lang="en-US" sz="1400" dirty="0"/>
            <a:t>Remember</a:t>
          </a:r>
        </a:p>
      </dgm:t>
    </dgm:pt>
    <dgm:pt modelId="{FBFBDC86-BA1E-45D5-9678-F1FEEAC439D7}" type="parTrans" cxnId="{BC170FEC-4F90-4397-97C4-C95CC2A93C56}">
      <dgm:prSet/>
      <dgm:spPr/>
      <dgm:t>
        <a:bodyPr/>
        <a:lstStyle/>
        <a:p>
          <a:endParaRPr lang="en-US"/>
        </a:p>
      </dgm:t>
    </dgm:pt>
    <dgm:pt modelId="{EB614391-6FCD-4C0B-ABFF-31E849CBEF42}" type="sibTrans" cxnId="{BC170FEC-4F90-4397-97C4-C95CC2A93C56}">
      <dgm:prSet/>
      <dgm:spPr/>
      <dgm:t>
        <a:bodyPr/>
        <a:lstStyle/>
        <a:p>
          <a:endParaRPr lang="en-US"/>
        </a:p>
      </dgm:t>
    </dgm:pt>
    <dgm:pt modelId="{1EEE8761-3BBD-48AC-997D-91DC3CC8641E}">
      <dgm:prSet custT="1"/>
      <dgm:spPr/>
      <dgm:t>
        <a:bodyPr/>
        <a:lstStyle/>
        <a:p>
          <a:pPr rtl="0"/>
          <a:r>
            <a:rPr lang="en-US" sz="1400" dirty="0"/>
            <a:t>Think</a:t>
          </a:r>
        </a:p>
      </dgm:t>
    </dgm:pt>
    <dgm:pt modelId="{7A3C8AFC-601C-426B-9F50-818B2D097198}" type="parTrans" cxnId="{D65CF4D7-68DD-4B85-98E1-9C347E756DBB}">
      <dgm:prSet/>
      <dgm:spPr/>
      <dgm:t>
        <a:bodyPr/>
        <a:lstStyle/>
        <a:p>
          <a:endParaRPr lang="en-US"/>
        </a:p>
      </dgm:t>
    </dgm:pt>
    <dgm:pt modelId="{B1F729CC-7109-451C-9351-4A047DDC26C0}" type="sibTrans" cxnId="{D65CF4D7-68DD-4B85-98E1-9C347E756DBB}">
      <dgm:prSet/>
      <dgm:spPr/>
      <dgm:t>
        <a:bodyPr/>
        <a:lstStyle/>
        <a:p>
          <a:endParaRPr lang="en-US"/>
        </a:p>
      </dgm:t>
    </dgm:pt>
    <dgm:pt modelId="{4185AE64-09CD-45C6-806B-B74705E612DE}">
      <dgm:prSet custT="1"/>
      <dgm:spPr/>
      <dgm:t>
        <a:bodyPr/>
        <a:lstStyle/>
        <a:p>
          <a:pPr rtl="0"/>
          <a:r>
            <a:rPr lang="en-US" sz="1400" dirty="0"/>
            <a:t>Reason</a:t>
          </a:r>
        </a:p>
      </dgm:t>
    </dgm:pt>
    <dgm:pt modelId="{3F822CA2-A22F-4A23-8FD1-EA9DA2846DD3}" type="parTrans" cxnId="{733BDD30-698A-4D21-8B3A-7BBFBDE6691D}">
      <dgm:prSet/>
      <dgm:spPr/>
      <dgm:t>
        <a:bodyPr/>
        <a:lstStyle/>
        <a:p>
          <a:endParaRPr lang="en-US"/>
        </a:p>
      </dgm:t>
    </dgm:pt>
    <dgm:pt modelId="{D8F63001-97E5-46D1-B9F2-BDDC4141A800}" type="sibTrans" cxnId="{733BDD30-698A-4D21-8B3A-7BBFBDE6691D}">
      <dgm:prSet/>
      <dgm:spPr/>
      <dgm:t>
        <a:bodyPr/>
        <a:lstStyle/>
        <a:p>
          <a:endParaRPr lang="en-US"/>
        </a:p>
      </dgm:t>
    </dgm:pt>
    <dgm:pt modelId="{7227B277-078F-4441-9A05-DDD64AF88DC5}">
      <dgm:prSet custT="1"/>
      <dgm:spPr/>
      <dgm:t>
        <a:bodyPr/>
        <a:lstStyle/>
        <a:p>
          <a:pPr rtl="0"/>
          <a:r>
            <a:rPr lang="en-US" sz="1400" dirty="0"/>
            <a:t>Learn from Experience</a:t>
          </a:r>
        </a:p>
      </dgm:t>
    </dgm:pt>
    <dgm:pt modelId="{92C624FA-4502-496B-9EC4-EC1D3B5B59B0}" type="parTrans" cxnId="{BB3CB389-B612-4BE2-9000-556020714CE7}">
      <dgm:prSet/>
      <dgm:spPr/>
      <dgm:t>
        <a:bodyPr/>
        <a:lstStyle/>
        <a:p>
          <a:endParaRPr lang="en-US"/>
        </a:p>
      </dgm:t>
    </dgm:pt>
    <dgm:pt modelId="{D78776C1-01DE-4253-BF66-57AD285EA54E}" type="sibTrans" cxnId="{BB3CB389-B612-4BE2-9000-556020714CE7}">
      <dgm:prSet/>
      <dgm:spPr/>
      <dgm:t>
        <a:bodyPr/>
        <a:lstStyle/>
        <a:p>
          <a:endParaRPr lang="en-US"/>
        </a:p>
      </dgm:t>
    </dgm:pt>
    <dgm:pt modelId="{1D7FA5BA-DA81-4D4D-87A4-E176B2AF4D18}">
      <dgm:prSet custT="1"/>
      <dgm:spPr/>
      <dgm:t>
        <a:bodyPr/>
        <a:lstStyle/>
        <a:p>
          <a:pPr rtl="0"/>
          <a:r>
            <a:rPr lang="en-US" sz="1400" dirty="0"/>
            <a:t>Adapt to the new Situation</a:t>
          </a:r>
        </a:p>
      </dgm:t>
    </dgm:pt>
    <dgm:pt modelId="{A8A1F9B5-3AC4-4DCB-A505-60DC28C9F30D}" type="parTrans" cxnId="{6183B5B1-0DFE-4ECE-BAE7-491C93970322}">
      <dgm:prSet/>
      <dgm:spPr/>
      <dgm:t>
        <a:bodyPr/>
        <a:lstStyle/>
        <a:p>
          <a:endParaRPr lang="en-US"/>
        </a:p>
      </dgm:t>
    </dgm:pt>
    <dgm:pt modelId="{2450CB64-66FC-493D-8DFB-19BAAE6D96C7}" type="sibTrans" cxnId="{6183B5B1-0DFE-4ECE-BAE7-491C93970322}">
      <dgm:prSet/>
      <dgm:spPr/>
      <dgm:t>
        <a:bodyPr/>
        <a:lstStyle/>
        <a:p>
          <a:endParaRPr lang="en-US"/>
        </a:p>
      </dgm:t>
    </dgm:pt>
    <dgm:pt modelId="{5684C6F9-E1CF-4D50-97EB-3283CA3712A5}">
      <dgm:prSet custT="1"/>
      <dgm:spPr/>
      <dgm:t>
        <a:bodyPr/>
        <a:lstStyle/>
        <a:p>
          <a:pPr rtl="0"/>
          <a:r>
            <a:rPr lang="en-US" sz="1400" dirty="0"/>
            <a:t>Problem Solving</a:t>
          </a:r>
        </a:p>
      </dgm:t>
    </dgm:pt>
    <dgm:pt modelId="{EECF45E3-63C7-4B59-A1F9-E02B525C287A}" type="parTrans" cxnId="{2E7B3307-E0A3-4034-AB54-0C05180BA763}">
      <dgm:prSet/>
      <dgm:spPr/>
      <dgm:t>
        <a:bodyPr/>
        <a:lstStyle/>
        <a:p>
          <a:endParaRPr lang="en-US"/>
        </a:p>
      </dgm:t>
    </dgm:pt>
    <dgm:pt modelId="{05CF286B-7F19-4394-A0E4-3DB3894A099B}" type="sibTrans" cxnId="{2E7B3307-E0A3-4034-AB54-0C05180BA763}">
      <dgm:prSet/>
      <dgm:spPr/>
      <dgm:t>
        <a:bodyPr/>
        <a:lstStyle/>
        <a:p>
          <a:endParaRPr lang="en-US"/>
        </a:p>
      </dgm:t>
    </dgm:pt>
    <dgm:pt modelId="{910A055B-F1EC-4612-86DC-36CB5C76F3CC}" type="pres">
      <dgm:prSet presAssocID="{14B04FCC-C1FD-4F85-B99F-C0A20BD49461}" presName="Name0" presStyleCnt="0">
        <dgm:presLayoutVars>
          <dgm:dir/>
          <dgm:animLvl val="lvl"/>
          <dgm:resizeHandles val="exact"/>
        </dgm:presLayoutVars>
      </dgm:prSet>
      <dgm:spPr/>
    </dgm:pt>
    <dgm:pt modelId="{556050D2-7B84-4740-AE20-3745A147640D}" type="pres">
      <dgm:prSet presAssocID="{0BF8C067-FF5C-4E65-A81F-C7DDAA6E01F6}" presName="linNode" presStyleCnt="0"/>
      <dgm:spPr/>
    </dgm:pt>
    <dgm:pt modelId="{C8A7097D-CFB5-46E8-9AA2-A34A16E96D12}" type="pres">
      <dgm:prSet presAssocID="{0BF8C067-FF5C-4E65-A81F-C7DDAA6E01F6}" presName="parentText" presStyleLbl="node1" presStyleIdx="0" presStyleCnt="8">
        <dgm:presLayoutVars>
          <dgm:chMax val="1"/>
          <dgm:bulletEnabled val="1"/>
        </dgm:presLayoutVars>
      </dgm:prSet>
      <dgm:spPr/>
    </dgm:pt>
    <dgm:pt modelId="{CE26E203-6EB4-41F8-8736-5A3E049B33C5}" type="pres">
      <dgm:prSet presAssocID="{C3D0B710-94F5-4063-A371-5CC3C00839DB}" presName="sp" presStyleCnt="0"/>
      <dgm:spPr/>
    </dgm:pt>
    <dgm:pt modelId="{5596C92A-B6AB-4CCD-AA15-EA9E52854812}" type="pres">
      <dgm:prSet presAssocID="{3F97903B-71DA-41BE-834A-04BF42AD5FF0}" presName="linNode" presStyleCnt="0"/>
      <dgm:spPr/>
    </dgm:pt>
    <dgm:pt modelId="{49AA50F4-EFBD-4E92-9D65-E4D6E29A86EF}" type="pres">
      <dgm:prSet presAssocID="{3F97903B-71DA-41BE-834A-04BF42AD5FF0}" presName="parentText" presStyleLbl="node1" presStyleIdx="1" presStyleCnt="8">
        <dgm:presLayoutVars>
          <dgm:chMax val="1"/>
          <dgm:bulletEnabled val="1"/>
        </dgm:presLayoutVars>
      </dgm:prSet>
      <dgm:spPr/>
    </dgm:pt>
    <dgm:pt modelId="{D6491DB1-7BE3-4ED8-905B-C5611EB64D37}" type="pres">
      <dgm:prSet presAssocID="{0CBAFB0C-2D08-48FA-B78E-2F138B4BC592}" presName="sp" presStyleCnt="0"/>
      <dgm:spPr/>
    </dgm:pt>
    <dgm:pt modelId="{6134D007-1903-4314-8F03-E6E7142165B4}" type="pres">
      <dgm:prSet presAssocID="{A4EF36D0-CE3B-4288-8F1A-C15884784E29}" presName="linNode" presStyleCnt="0"/>
      <dgm:spPr/>
    </dgm:pt>
    <dgm:pt modelId="{54BC2BC7-632B-452B-8060-3A495ACE8312}" type="pres">
      <dgm:prSet presAssocID="{A4EF36D0-CE3B-4288-8F1A-C15884784E29}" presName="parentText" presStyleLbl="node1" presStyleIdx="2" presStyleCnt="8">
        <dgm:presLayoutVars>
          <dgm:chMax val="1"/>
          <dgm:bulletEnabled val="1"/>
        </dgm:presLayoutVars>
      </dgm:prSet>
      <dgm:spPr/>
    </dgm:pt>
    <dgm:pt modelId="{A74DFE87-AA23-426E-B49F-D3923ACA5AB0}" type="pres">
      <dgm:prSet presAssocID="{EB614391-6FCD-4C0B-ABFF-31E849CBEF42}" presName="sp" presStyleCnt="0"/>
      <dgm:spPr/>
    </dgm:pt>
    <dgm:pt modelId="{D5C756FC-306C-4532-A97D-4445ECAA16F9}" type="pres">
      <dgm:prSet presAssocID="{1EEE8761-3BBD-48AC-997D-91DC3CC8641E}" presName="linNode" presStyleCnt="0"/>
      <dgm:spPr/>
    </dgm:pt>
    <dgm:pt modelId="{D58F99D9-11CF-4061-BA08-37AB452DD1ED}" type="pres">
      <dgm:prSet presAssocID="{1EEE8761-3BBD-48AC-997D-91DC3CC8641E}" presName="parentText" presStyleLbl="node1" presStyleIdx="3" presStyleCnt="8">
        <dgm:presLayoutVars>
          <dgm:chMax val="1"/>
          <dgm:bulletEnabled val="1"/>
        </dgm:presLayoutVars>
      </dgm:prSet>
      <dgm:spPr/>
    </dgm:pt>
    <dgm:pt modelId="{AB44E8C3-AE97-40FF-8595-D34926D5C75B}" type="pres">
      <dgm:prSet presAssocID="{B1F729CC-7109-451C-9351-4A047DDC26C0}" presName="sp" presStyleCnt="0"/>
      <dgm:spPr/>
    </dgm:pt>
    <dgm:pt modelId="{AB617AC4-A97D-470C-8DBC-08602C3ADF2A}" type="pres">
      <dgm:prSet presAssocID="{4185AE64-09CD-45C6-806B-B74705E612DE}" presName="linNode" presStyleCnt="0"/>
      <dgm:spPr/>
    </dgm:pt>
    <dgm:pt modelId="{4E9C4CF3-8BAC-458D-974D-DA214165AAB5}" type="pres">
      <dgm:prSet presAssocID="{4185AE64-09CD-45C6-806B-B74705E612DE}" presName="parentText" presStyleLbl="node1" presStyleIdx="4" presStyleCnt="8">
        <dgm:presLayoutVars>
          <dgm:chMax val="1"/>
          <dgm:bulletEnabled val="1"/>
        </dgm:presLayoutVars>
      </dgm:prSet>
      <dgm:spPr/>
    </dgm:pt>
    <dgm:pt modelId="{37C177EE-A85B-4BE5-A774-35CEA721E43F}" type="pres">
      <dgm:prSet presAssocID="{D8F63001-97E5-46D1-B9F2-BDDC4141A800}" presName="sp" presStyleCnt="0"/>
      <dgm:spPr/>
    </dgm:pt>
    <dgm:pt modelId="{D445EED4-8BED-4BDF-9DBA-9A545B6C6CD7}" type="pres">
      <dgm:prSet presAssocID="{7227B277-078F-4441-9A05-DDD64AF88DC5}" presName="linNode" presStyleCnt="0"/>
      <dgm:spPr/>
    </dgm:pt>
    <dgm:pt modelId="{1A87E8B8-D89D-4857-8BEA-96B73A639490}" type="pres">
      <dgm:prSet presAssocID="{7227B277-078F-4441-9A05-DDD64AF88DC5}" presName="parentText" presStyleLbl="node1" presStyleIdx="5" presStyleCnt="8">
        <dgm:presLayoutVars>
          <dgm:chMax val="1"/>
          <dgm:bulletEnabled val="1"/>
        </dgm:presLayoutVars>
      </dgm:prSet>
      <dgm:spPr/>
    </dgm:pt>
    <dgm:pt modelId="{F87C0CF5-942A-42A2-9A1A-D5515551EF66}" type="pres">
      <dgm:prSet presAssocID="{D78776C1-01DE-4253-BF66-57AD285EA54E}" presName="sp" presStyleCnt="0"/>
      <dgm:spPr/>
    </dgm:pt>
    <dgm:pt modelId="{82CE32C0-119C-40D9-85AD-9C147F00F17C}" type="pres">
      <dgm:prSet presAssocID="{1D7FA5BA-DA81-4D4D-87A4-E176B2AF4D18}" presName="linNode" presStyleCnt="0"/>
      <dgm:spPr/>
    </dgm:pt>
    <dgm:pt modelId="{69A35359-0596-4549-B387-6E0EC20DDE0D}" type="pres">
      <dgm:prSet presAssocID="{1D7FA5BA-DA81-4D4D-87A4-E176B2AF4D18}" presName="parentText" presStyleLbl="node1" presStyleIdx="6" presStyleCnt="8">
        <dgm:presLayoutVars>
          <dgm:chMax val="1"/>
          <dgm:bulletEnabled val="1"/>
        </dgm:presLayoutVars>
      </dgm:prSet>
      <dgm:spPr/>
    </dgm:pt>
    <dgm:pt modelId="{EABA9362-2A66-4395-AEDF-CE95809F0734}" type="pres">
      <dgm:prSet presAssocID="{2450CB64-66FC-493D-8DFB-19BAAE6D96C7}" presName="sp" presStyleCnt="0"/>
      <dgm:spPr/>
    </dgm:pt>
    <dgm:pt modelId="{97ADC3E3-741D-480A-90C4-AAC5D5C31156}" type="pres">
      <dgm:prSet presAssocID="{5684C6F9-E1CF-4D50-97EB-3283CA3712A5}" presName="linNode" presStyleCnt="0"/>
      <dgm:spPr/>
    </dgm:pt>
    <dgm:pt modelId="{28F96BF6-B8BC-4300-A17D-A0707488DFC8}" type="pres">
      <dgm:prSet presAssocID="{5684C6F9-E1CF-4D50-97EB-3283CA3712A5}" presName="parentText" presStyleLbl="node1" presStyleIdx="7" presStyleCnt="8">
        <dgm:presLayoutVars>
          <dgm:chMax val="1"/>
          <dgm:bulletEnabled val="1"/>
        </dgm:presLayoutVars>
      </dgm:prSet>
      <dgm:spPr/>
    </dgm:pt>
  </dgm:ptLst>
  <dgm:cxnLst>
    <dgm:cxn modelId="{2E7B3307-E0A3-4034-AB54-0C05180BA763}" srcId="{14B04FCC-C1FD-4F85-B99F-C0A20BD49461}" destId="{5684C6F9-E1CF-4D50-97EB-3283CA3712A5}" srcOrd="7" destOrd="0" parTransId="{EECF45E3-63C7-4B59-A1F9-E02B525C287A}" sibTransId="{05CF286B-7F19-4394-A0E4-3DB3894A099B}"/>
    <dgm:cxn modelId="{8DBC9E27-59A5-4170-9851-B2EB337B2717}" type="presOf" srcId="{1D7FA5BA-DA81-4D4D-87A4-E176B2AF4D18}" destId="{69A35359-0596-4549-B387-6E0EC20DDE0D}" srcOrd="0" destOrd="0" presId="urn:microsoft.com/office/officeart/2005/8/layout/vList5"/>
    <dgm:cxn modelId="{733BDD30-698A-4D21-8B3A-7BBFBDE6691D}" srcId="{14B04FCC-C1FD-4F85-B99F-C0A20BD49461}" destId="{4185AE64-09CD-45C6-806B-B74705E612DE}" srcOrd="4" destOrd="0" parTransId="{3F822CA2-A22F-4A23-8FD1-EA9DA2846DD3}" sibTransId="{D8F63001-97E5-46D1-B9F2-BDDC4141A800}"/>
    <dgm:cxn modelId="{38005B3C-4783-45E9-9646-343A57C57377}" type="presOf" srcId="{0BF8C067-FF5C-4E65-A81F-C7DDAA6E01F6}" destId="{C8A7097D-CFB5-46E8-9AA2-A34A16E96D12}" srcOrd="0" destOrd="0" presId="urn:microsoft.com/office/officeart/2005/8/layout/vList5"/>
    <dgm:cxn modelId="{D73B5440-28AA-4518-B4DE-864AAE01B8EA}" type="presOf" srcId="{3F97903B-71DA-41BE-834A-04BF42AD5FF0}" destId="{49AA50F4-EFBD-4E92-9D65-E4D6E29A86EF}" srcOrd="0" destOrd="0" presId="urn:microsoft.com/office/officeart/2005/8/layout/vList5"/>
    <dgm:cxn modelId="{240AE162-6159-457D-8D19-F88164D7FD40}" type="presOf" srcId="{1EEE8761-3BBD-48AC-997D-91DC3CC8641E}" destId="{D58F99D9-11CF-4061-BA08-37AB452DD1ED}" srcOrd="0" destOrd="0" presId="urn:microsoft.com/office/officeart/2005/8/layout/vList5"/>
    <dgm:cxn modelId="{CE0A534C-1DD0-4DFC-9416-F255742350C3}" type="presOf" srcId="{5684C6F9-E1CF-4D50-97EB-3283CA3712A5}" destId="{28F96BF6-B8BC-4300-A17D-A0707488DFC8}" srcOrd="0" destOrd="0" presId="urn:microsoft.com/office/officeart/2005/8/layout/vList5"/>
    <dgm:cxn modelId="{5821F96E-1630-48BE-AB17-4645C2EB22AC}" type="presOf" srcId="{4185AE64-09CD-45C6-806B-B74705E612DE}" destId="{4E9C4CF3-8BAC-458D-974D-DA214165AAB5}" srcOrd="0" destOrd="0" presId="urn:microsoft.com/office/officeart/2005/8/layout/vList5"/>
    <dgm:cxn modelId="{C243E358-B3F1-4D04-A695-0A170BB39AA1}" type="presOf" srcId="{A4EF36D0-CE3B-4288-8F1A-C15884784E29}" destId="{54BC2BC7-632B-452B-8060-3A495ACE8312}" srcOrd="0" destOrd="0" presId="urn:microsoft.com/office/officeart/2005/8/layout/vList5"/>
    <dgm:cxn modelId="{BB3CB389-B612-4BE2-9000-556020714CE7}" srcId="{14B04FCC-C1FD-4F85-B99F-C0A20BD49461}" destId="{7227B277-078F-4441-9A05-DDD64AF88DC5}" srcOrd="5" destOrd="0" parTransId="{92C624FA-4502-496B-9EC4-EC1D3B5B59B0}" sibTransId="{D78776C1-01DE-4253-BF66-57AD285EA54E}"/>
    <dgm:cxn modelId="{16208193-4B56-4C2A-8089-DD804527375F}" type="presOf" srcId="{7227B277-078F-4441-9A05-DDD64AF88DC5}" destId="{1A87E8B8-D89D-4857-8BEA-96B73A639490}" srcOrd="0" destOrd="0" presId="urn:microsoft.com/office/officeart/2005/8/layout/vList5"/>
    <dgm:cxn modelId="{2FC162A8-9FBA-4855-84A4-63D8992D1150}" srcId="{14B04FCC-C1FD-4F85-B99F-C0A20BD49461}" destId="{0BF8C067-FF5C-4E65-A81F-C7DDAA6E01F6}" srcOrd="0" destOrd="0" parTransId="{C5048DF5-77B2-4278-B2CA-D3E81EFE5CB5}" sibTransId="{C3D0B710-94F5-4063-A371-5CC3C00839DB}"/>
    <dgm:cxn modelId="{6183B5B1-0DFE-4ECE-BAE7-491C93970322}" srcId="{14B04FCC-C1FD-4F85-B99F-C0A20BD49461}" destId="{1D7FA5BA-DA81-4D4D-87A4-E176B2AF4D18}" srcOrd="6" destOrd="0" parTransId="{A8A1F9B5-3AC4-4DCB-A505-60DC28C9F30D}" sibTransId="{2450CB64-66FC-493D-8DFB-19BAAE6D96C7}"/>
    <dgm:cxn modelId="{D65CF4D7-68DD-4B85-98E1-9C347E756DBB}" srcId="{14B04FCC-C1FD-4F85-B99F-C0A20BD49461}" destId="{1EEE8761-3BBD-48AC-997D-91DC3CC8641E}" srcOrd="3" destOrd="0" parTransId="{7A3C8AFC-601C-426B-9F50-818B2D097198}" sibTransId="{B1F729CC-7109-451C-9351-4A047DDC26C0}"/>
    <dgm:cxn modelId="{AC1FCEDD-7176-46B9-B2C5-0390FAA47AD5}" type="presOf" srcId="{14B04FCC-C1FD-4F85-B99F-C0A20BD49461}" destId="{910A055B-F1EC-4612-86DC-36CB5C76F3CC}" srcOrd="0" destOrd="0" presId="urn:microsoft.com/office/officeart/2005/8/layout/vList5"/>
    <dgm:cxn modelId="{BC170FEC-4F90-4397-97C4-C95CC2A93C56}" srcId="{14B04FCC-C1FD-4F85-B99F-C0A20BD49461}" destId="{A4EF36D0-CE3B-4288-8F1A-C15884784E29}" srcOrd="2" destOrd="0" parTransId="{FBFBDC86-BA1E-45D5-9678-F1FEEAC439D7}" sibTransId="{EB614391-6FCD-4C0B-ABFF-31E849CBEF42}"/>
    <dgm:cxn modelId="{1A708BF3-BA05-46C6-9C85-8706B8830C06}" srcId="{14B04FCC-C1FD-4F85-B99F-C0A20BD49461}" destId="{3F97903B-71DA-41BE-834A-04BF42AD5FF0}" srcOrd="1" destOrd="0" parTransId="{2665DC0E-E1C0-4219-9C06-736C6A91E783}" sibTransId="{0CBAFB0C-2D08-48FA-B78E-2F138B4BC592}"/>
    <dgm:cxn modelId="{AEFDA650-C97E-49F2-839F-126F36B79B29}" type="presParOf" srcId="{910A055B-F1EC-4612-86DC-36CB5C76F3CC}" destId="{556050D2-7B84-4740-AE20-3745A147640D}" srcOrd="0" destOrd="0" presId="urn:microsoft.com/office/officeart/2005/8/layout/vList5"/>
    <dgm:cxn modelId="{3F855D46-11CC-4736-873E-3F36B4424C3F}" type="presParOf" srcId="{556050D2-7B84-4740-AE20-3745A147640D}" destId="{C8A7097D-CFB5-46E8-9AA2-A34A16E96D12}" srcOrd="0" destOrd="0" presId="urn:microsoft.com/office/officeart/2005/8/layout/vList5"/>
    <dgm:cxn modelId="{AB4D5E5F-5F07-4341-97C8-9AA4821F982F}" type="presParOf" srcId="{910A055B-F1EC-4612-86DC-36CB5C76F3CC}" destId="{CE26E203-6EB4-41F8-8736-5A3E049B33C5}" srcOrd="1" destOrd="0" presId="urn:microsoft.com/office/officeart/2005/8/layout/vList5"/>
    <dgm:cxn modelId="{E7E8C9F4-2E30-49D1-9B82-13A0D4A93839}" type="presParOf" srcId="{910A055B-F1EC-4612-86DC-36CB5C76F3CC}" destId="{5596C92A-B6AB-4CCD-AA15-EA9E52854812}" srcOrd="2" destOrd="0" presId="urn:microsoft.com/office/officeart/2005/8/layout/vList5"/>
    <dgm:cxn modelId="{25AE453D-8C02-43EE-884F-50244C9B91EA}" type="presParOf" srcId="{5596C92A-B6AB-4CCD-AA15-EA9E52854812}" destId="{49AA50F4-EFBD-4E92-9D65-E4D6E29A86EF}" srcOrd="0" destOrd="0" presId="urn:microsoft.com/office/officeart/2005/8/layout/vList5"/>
    <dgm:cxn modelId="{C4282296-ACC0-43C2-995C-1337967A9189}" type="presParOf" srcId="{910A055B-F1EC-4612-86DC-36CB5C76F3CC}" destId="{D6491DB1-7BE3-4ED8-905B-C5611EB64D37}" srcOrd="3" destOrd="0" presId="urn:microsoft.com/office/officeart/2005/8/layout/vList5"/>
    <dgm:cxn modelId="{0450F638-1B53-4F6F-B676-1E22FC4E4081}" type="presParOf" srcId="{910A055B-F1EC-4612-86DC-36CB5C76F3CC}" destId="{6134D007-1903-4314-8F03-E6E7142165B4}" srcOrd="4" destOrd="0" presId="urn:microsoft.com/office/officeart/2005/8/layout/vList5"/>
    <dgm:cxn modelId="{77173F75-AE1D-463C-A3BC-FA722C1F803C}" type="presParOf" srcId="{6134D007-1903-4314-8F03-E6E7142165B4}" destId="{54BC2BC7-632B-452B-8060-3A495ACE8312}" srcOrd="0" destOrd="0" presId="urn:microsoft.com/office/officeart/2005/8/layout/vList5"/>
    <dgm:cxn modelId="{C0A035D9-A197-474A-B0EE-76D75CCF4EDD}" type="presParOf" srcId="{910A055B-F1EC-4612-86DC-36CB5C76F3CC}" destId="{A74DFE87-AA23-426E-B49F-D3923ACA5AB0}" srcOrd="5" destOrd="0" presId="urn:microsoft.com/office/officeart/2005/8/layout/vList5"/>
    <dgm:cxn modelId="{64C620EF-DA5A-4242-9C6C-DB554D49F7D8}" type="presParOf" srcId="{910A055B-F1EC-4612-86DC-36CB5C76F3CC}" destId="{D5C756FC-306C-4532-A97D-4445ECAA16F9}" srcOrd="6" destOrd="0" presId="urn:microsoft.com/office/officeart/2005/8/layout/vList5"/>
    <dgm:cxn modelId="{0DD82BC1-F485-4563-9E5D-F48A8CDBA823}" type="presParOf" srcId="{D5C756FC-306C-4532-A97D-4445ECAA16F9}" destId="{D58F99D9-11CF-4061-BA08-37AB452DD1ED}" srcOrd="0" destOrd="0" presId="urn:microsoft.com/office/officeart/2005/8/layout/vList5"/>
    <dgm:cxn modelId="{E7B4AC3E-1FD6-4B71-9615-0F3DB09D5415}" type="presParOf" srcId="{910A055B-F1EC-4612-86DC-36CB5C76F3CC}" destId="{AB44E8C3-AE97-40FF-8595-D34926D5C75B}" srcOrd="7" destOrd="0" presId="urn:microsoft.com/office/officeart/2005/8/layout/vList5"/>
    <dgm:cxn modelId="{1BE69229-339F-47A8-B11D-99B9AB776782}" type="presParOf" srcId="{910A055B-F1EC-4612-86DC-36CB5C76F3CC}" destId="{AB617AC4-A97D-470C-8DBC-08602C3ADF2A}" srcOrd="8" destOrd="0" presId="urn:microsoft.com/office/officeart/2005/8/layout/vList5"/>
    <dgm:cxn modelId="{4C96A225-2EBE-4F99-9510-2C7B1804BEB1}" type="presParOf" srcId="{AB617AC4-A97D-470C-8DBC-08602C3ADF2A}" destId="{4E9C4CF3-8BAC-458D-974D-DA214165AAB5}" srcOrd="0" destOrd="0" presId="urn:microsoft.com/office/officeart/2005/8/layout/vList5"/>
    <dgm:cxn modelId="{392462A5-570A-4CC3-8D65-C0539AB8141F}" type="presParOf" srcId="{910A055B-F1EC-4612-86DC-36CB5C76F3CC}" destId="{37C177EE-A85B-4BE5-A774-35CEA721E43F}" srcOrd="9" destOrd="0" presId="urn:microsoft.com/office/officeart/2005/8/layout/vList5"/>
    <dgm:cxn modelId="{7F96AD91-D994-4ADF-A819-00491925DC33}" type="presParOf" srcId="{910A055B-F1EC-4612-86DC-36CB5C76F3CC}" destId="{D445EED4-8BED-4BDF-9DBA-9A545B6C6CD7}" srcOrd="10" destOrd="0" presId="urn:microsoft.com/office/officeart/2005/8/layout/vList5"/>
    <dgm:cxn modelId="{185F16EC-D3EE-43FF-8AE3-5F077FE2BBA6}" type="presParOf" srcId="{D445EED4-8BED-4BDF-9DBA-9A545B6C6CD7}" destId="{1A87E8B8-D89D-4857-8BEA-96B73A639490}" srcOrd="0" destOrd="0" presId="urn:microsoft.com/office/officeart/2005/8/layout/vList5"/>
    <dgm:cxn modelId="{BAC12F76-814F-4B51-891A-C0461BC14305}" type="presParOf" srcId="{910A055B-F1EC-4612-86DC-36CB5C76F3CC}" destId="{F87C0CF5-942A-42A2-9A1A-D5515551EF66}" srcOrd="11" destOrd="0" presId="urn:microsoft.com/office/officeart/2005/8/layout/vList5"/>
    <dgm:cxn modelId="{3523D741-40C5-40A2-BF3F-8C60FA8AC73D}" type="presParOf" srcId="{910A055B-F1EC-4612-86DC-36CB5C76F3CC}" destId="{82CE32C0-119C-40D9-85AD-9C147F00F17C}" srcOrd="12" destOrd="0" presId="urn:microsoft.com/office/officeart/2005/8/layout/vList5"/>
    <dgm:cxn modelId="{D3305893-3600-4AF7-BCCE-1479C0F32E65}" type="presParOf" srcId="{82CE32C0-119C-40D9-85AD-9C147F00F17C}" destId="{69A35359-0596-4549-B387-6E0EC20DDE0D}" srcOrd="0" destOrd="0" presId="urn:microsoft.com/office/officeart/2005/8/layout/vList5"/>
    <dgm:cxn modelId="{59B04AFB-99F0-4829-915E-A85065C4A2BC}" type="presParOf" srcId="{910A055B-F1EC-4612-86DC-36CB5C76F3CC}" destId="{EABA9362-2A66-4395-AEDF-CE95809F0734}" srcOrd="13" destOrd="0" presId="urn:microsoft.com/office/officeart/2005/8/layout/vList5"/>
    <dgm:cxn modelId="{2D781D0B-087D-4EC7-BC14-AF5056AB255C}" type="presParOf" srcId="{910A055B-F1EC-4612-86DC-36CB5C76F3CC}" destId="{97ADC3E3-741D-480A-90C4-AAC5D5C31156}" srcOrd="14" destOrd="0" presId="urn:microsoft.com/office/officeart/2005/8/layout/vList5"/>
    <dgm:cxn modelId="{E08199AA-2453-4415-A6D2-88104757E717}" type="presParOf" srcId="{97ADC3E3-741D-480A-90C4-AAC5D5C31156}" destId="{28F96BF6-B8BC-4300-A17D-A0707488DFC8}"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7097D-CFB5-46E8-9AA2-A34A16E96D12}">
      <dsp:nvSpPr>
        <dsp:cNvPr id="0" name=""/>
        <dsp:cNvSpPr/>
      </dsp:nvSpPr>
      <dsp:spPr>
        <a:xfrm>
          <a:off x="1682496" y="177"/>
          <a:ext cx="1892808" cy="5351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Perceive</a:t>
          </a:r>
        </a:p>
      </dsp:txBody>
      <dsp:txXfrm>
        <a:off x="1708622" y="26303"/>
        <a:ext cx="1840556" cy="482939"/>
      </dsp:txXfrm>
    </dsp:sp>
    <dsp:sp modelId="{49AA50F4-EFBD-4E92-9D65-E4D6E29A86EF}">
      <dsp:nvSpPr>
        <dsp:cNvPr id="0" name=""/>
        <dsp:cNvSpPr/>
      </dsp:nvSpPr>
      <dsp:spPr>
        <a:xfrm>
          <a:off x="1682496" y="562128"/>
          <a:ext cx="1892808" cy="5351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Understand</a:t>
          </a:r>
        </a:p>
      </dsp:txBody>
      <dsp:txXfrm>
        <a:off x="1708622" y="588254"/>
        <a:ext cx="1840556" cy="482939"/>
      </dsp:txXfrm>
    </dsp:sp>
    <dsp:sp modelId="{54BC2BC7-632B-452B-8060-3A495ACE8312}">
      <dsp:nvSpPr>
        <dsp:cNvPr id="0" name=""/>
        <dsp:cNvSpPr/>
      </dsp:nvSpPr>
      <dsp:spPr>
        <a:xfrm>
          <a:off x="1682496" y="1124079"/>
          <a:ext cx="1892808" cy="5351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Remember</a:t>
          </a:r>
        </a:p>
      </dsp:txBody>
      <dsp:txXfrm>
        <a:off x="1708622" y="1150205"/>
        <a:ext cx="1840556" cy="482939"/>
      </dsp:txXfrm>
    </dsp:sp>
    <dsp:sp modelId="{D58F99D9-11CF-4061-BA08-37AB452DD1ED}">
      <dsp:nvSpPr>
        <dsp:cNvPr id="0" name=""/>
        <dsp:cNvSpPr/>
      </dsp:nvSpPr>
      <dsp:spPr>
        <a:xfrm>
          <a:off x="1682496" y="1686030"/>
          <a:ext cx="1892808" cy="5351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Think</a:t>
          </a:r>
        </a:p>
      </dsp:txBody>
      <dsp:txXfrm>
        <a:off x="1708622" y="1712156"/>
        <a:ext cx="1840556" cy="482939"/>
      </dsp:txXfrm>
    </dsp:sp>
    <dsp:sp modelId="{4E9C4CF3-8BAC-458D-974D-DA214165AAB5}">
      <dsp:nvSpPr>
        <dsp:cNvPr id="0" name=""/>
        <dsp:cNvSpPr/>
      </dsp:nvSpPr>
      <dsp:spPr>
        <a:xfrm>
          <a:off x="1682496" y="2247981"/>
          <a:ext cx="1892808" cy="5351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Reason</a:t>
          </a:r>
        </a:p>
      </dsp:txBody>
      <dsp:txXfrm>
        <a:off x="1708622" y="2274107"/>
        <a:ext cx="1840556" cy="482939"/>
      </dsp:txXfrm>
    </dsp:sp>
    <dsp:sp modelId="{1A87E8B8-D89D-4857-8BEA-96B73A639490}">
      <dsp:nvSpPr>
        <dsp:cNvPr id="0" name=""/>
        <dsp:cNvSpPr/>
      </dsp:nvSpPr>
      <dsp:spPr>
        <a:xfrm>
          <a:off x="1682496" y="2809932"/>
          <a:ext cx="1892808" cy="5351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Learn from Experience</a:t>
          </a:r>
        </a:p>
      </dsp:txBody>
      <dsp:txXfrm>
        <a:off x="1708622" y="2836058"/>
        <a:ext cx="1840556" cy="482939"/>
      </dsp:txXfrm>
    </dsp:sp>
    <dsp:sp modelId="{69A35359-0596-4549-B387-6E0EC20DDE0D}">
      <dsp:nvSpPr>
        <dsp:cNvPr id="0" name=""/>
        <dsp:cNvSpPr/>
      </dsp:nvSpPr>
      <dsp:spPr>
        <a:xfrm>
          <a:off x="1682496" y="3371884"/>
          <a:ext cx="1892808" cy="5351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Adapt to the new Situation</a:t>
          </a:r>
        </a:p>
      </dsp:txBody>
      <dsp:txXfrm>
        <a:off x="1708622" y="3398010"/>
        <a:ext cx="1840556" cy="482939"/>
      </dsp:txXfrm>
    </dsp:sp>
    <dsp:sp modelId="{28F96BF6-B8BC-4300-A17D-A0707488DFC8}">
      <dsp:nvSpPr>
        <dsp:cNvPr id="0" name=""/>
        <dsp:cNvSpPr/>
      </dsp:nvSpPr>
      <dsp:spPr>
        <a:xfrm>
          <a:off x="1682496" y="3933835"/>
          <a:ext cx="1892808" cy="5351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Problem Solving</a:t>
          </a:r>
        </a:p>
      </dsp:txBody>
      <dsp:txXfrm>
        <a:off x="1708622" y="3959961"/>
        <a:ext cx="1840556" cy="4829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91929-9EEB-44BC-8577-8C27F2E0F7FE}"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E8A97-55A0-4124-80B4-339E241955E7}" type="slidenum">
              <a:rPr lang="en-US" smtClean="0"/>
              <a:t>‹#›</a:t>
            </a:fld>
            <a:endParaRPr lang="en-US"/>
          </a:p>
        </p:txBody>
      </p:sp>
    </p:spTree>
    <p:extLst>
      <p:ext uri="{BB962C8B-B14F-4D97-AF65-F5344CB8AC3E}">
        <p14:creationId xmlns:p14="http://schemas.microsoft.com/office/powerpoint/2010/main" val="554985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41BCE9-72F6-4466-B507-C460131847C4}" type="slidenum">
              <a:rPr lang="en-US" smtClean="0"/>
              <a:pPr/>
              <a:t>13</a:t>
            </a:fld>
            <a:endParaRPr lang="en-US"/>
          </a:p>
        </p:txBody>
      </p:sp>
    </p:spTree>
    <p:extLst>
      <p:ext uri="{BB962C8B-B14F-4D97-AF65-F5344CB8AC3E}">
        <p14:creationId xmlns:p14="http://schemas.microsoft.com/office/powerpoint/2010/main" val="2491102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3396760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D60ED9C-60DA-4644-8251-CEB6E8D3B7EC}"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3194675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60ED9C-60DA-4644-8251-CEB6E8D3B7EC}"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126955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60ED9C-60DA-4644-8251-CEB6E8D3B7EC}"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2488842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549400" y="6243638"/>
            <a:ext cx="2540000" cy="457200"/>
          </a:xfrm>
        </p:spPr>
        <p:txBody>
          <a:bodyPr/>
          <a:lstStyle>
            <a:lvl1pPr>
              <a:defRPr/>
            </a:lvl1pPr>
          </a:lstStyle>
          <a:p>
            <a:endParaRPr lang="en-GB"/>
          </a:p>
        </p:txBody>
      </p:sp>
      <p:sp>
        <p:nvSpPr>
          <p:cNvPr id="6" name="Footer Placeholder 5"/>
          <p:cNvSpPr>
            <a:spLocks noGrp="1"/>
          </p:cNvSpPr>
          <p:nvPr>
            <p:ph type="ftr" sz="quarter" idx="11"/>
          </p:nvPr>
        </p:nvSpPr>
        <p:spPr>
          <a:xfrm>
            <a:off x="4876800" y="6243638"/>
            <a:ext cx="38608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11434619" y="5583382"/>
            <a:ext cx="609600" cy="457200"/>
          </a:xfrm>
        </p:spPr>
        <p:txBody>
          <a:bodyPr/>
          <a:lstStyle>
            <a:lvl1pPr>
              <a:defRPr/>
            </a:lvl1pPr>
          </a:lstStyle>
          <a:p>
            <a:fld id="{866E2486-6858-4FB8-B8B5-59109720FE73}" type="slidenum">
              <a:rPr lang="en-GB"/>
              <a:pPr/>
              <a:t>‹#›</a:t>
            </a:fld>
            <a:endParaRPr lang="en-GB" dirty="0"/>
          </a:p>
        </p:txBody>
      </p:sp>
    </p:spTree>
    <p:extLst>
      <p:ext uri="{BB962C8B-B14F-4D97-AF65-F5344CB8AC3E}">
        <p14:creationId xmlns:p14="http://schemas.microsoft.com/office/powerpoint/2010/main" val="326297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860117" y="20177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60117" y="41513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549400" y="6243638"/>
            <a:ext cx="2540000" cy="457200"/>
          </a:xfrm>
        </p:spPr>
        <p:txBody>
          <a:bodyPr/>
          <a:lstStyle>
            <a:lvl1pPr>
              <a:defRPr/>
            </a:lvl1pPr>
          </a:lstStyle>
          <a:p>
            <a:endParaRPr lang="en-GB"/>
          </a:p>
        </p:txBody>
      </p:sp>
      <p:sp>
        <p:nvSpPr>
          <p:cNvPr id="7" name="Footer Placeholder 6"/>
          <p:cNvSpPr>
            <a:spLocks noGrp="1"/>
          </p:cNvSpPr>
          <p:nvPr>
            <p:ph type="ftr" sz="quarter" idx="11"/>
          </p:nvPr>
        </p:nvSpPr>
        <p:spPr>
          <a:xfrm>
            <a:off x="4876800" y="6243638"/>
            <a:ext cx="3860800" cy="457200"/>
          </a:xfrm>
        </p:spPr>
        <p:txBody>
          <a:bodyPr/>
          <a:lstStyle>
            <a:lvl1pPr>
              <a:defRPr/>
            </a:lvl1pPr>
          </a:lstStyle>
          <a:p>
            <a:endParaRPr lang="en-GB"/>
          </a:p>
        </p:txBody>
      </p:sp>
      <p:sp>
        <p:nvSpPr>
          <p:cNvPr id="8" name="Slide Number Placeholder 7"/>
          <p:cNvSpPr>
            <a:spLocks noGrp="1"/>
          </p:cNvSpPr>
          <p:nvPr>
            <p:ph type="sldNum" sz="quarter" idx="12"/>
          </p:nvPr>
        </p:nvSpPr>
        <p:spPr>
          <a:xfrm>
            <a:off x="11383817" y="5618018"/>
            <a:ext cx="711200" cy="457200"/>
          </a:xfrm>
        </p:spPr>
        <p:txBody>
          <a:bodyPr/>
          <a:lstStyle>
            <a:lvl1pPr>
              <a:defRPr/>
            </a:lvl1pPr>
          </a:lstStyle>
          <a:p>
            <a:fld id="{23F6A611-99D9-4A61-A991-1B40D77C3E07}" type="slidenum">
              <a:rPr lang="en-GB"/>
              <a:pPr/>
              <a:t>‹#›</a:t>
            </a:fld>
            <a:endParaRPr lang="en-GB"/>
          </a:p>
        </p:txBody>
      </p:sp>
    </p:spTree>
    <p:extLst>
      <p:ext uri="{BB962C8B-B14F-4D97-AF65-F5344CB8AC3E}">
        <p14:creationId xmlns:p14="http://schemas.microsoft.com/office/powerpoint/2010/main" val="2974569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60ED9C-60DA-4644-8251-CEB6E8D3B7EC}"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202646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60ED9C-60DA-4644-8251-CEB6E8D3B7EC}"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250309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60ED9C-60DA-4644-8251-CEB6E8D3B7EC}"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71816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60ED9C-60DA-4644-8251-CEB6E8D3B7EC}" type="datetimeFigureOut">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4236327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60ED9C-60DA-4644-8251-CEB6E8D3B7EC}" type="datetimeFigureOut">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42385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60ED9C-60DA-4644-8251-CEB6E8D3B7EC}" type="datetimeFigureOut">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174728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60ED9C-60DA-4644-8251-CEB6E8D3B7EC}"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3933979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60ED9C-60DA-4644-8251-CEB6E8D3B7EC}"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2F1CC-7916-4088-85E3-1E2E8409C45B}" type="slidenum">
              <a:rPr lang="en-US" smtClean="0"/>
              <a:t>‹#›</a:t>
            </a:fld>
            <a:endParaRPr lang="en-US"/>
          </a:p>
        </p:txBody>
      </p:sp>
    </p:spTree>
    <p:extLst>
      <p:ext uri="{BB962C8B-B14F-4D97-AF65-F5344CB8AC3E}">
        <p14:creationId xmlns:p14="http://schemas.microsoft.com/office/powerpoint/2010/main" val="3228120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0ED9C-60DA-4644-8251-CEB6E8D3B7EC}" type="datetimeFigureOut">
              <a:rPr lang="en-US" smtClean="0"/>
              <a:t>10/16/2023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2F1CC-7916-4088-85E3-1E2E8409C45B}" type="slidenum">
              <a:rPr lang="en-US" smtClean="0"/>
              <a:t>‹#›</a:t>
            </a:fld>
            <a:endParaRPr lang="en-US"/>
          </a:p>
        </p:txBody>
      </p:sp>
    </p:spTree>
    <p:extLst>
      <p:ext uri="{BB962C8B-B14F-4D97-AF65-F5344CB8AC3E}">
        <p14:creationId xmlns:p14="http://schemas.microsoft.com/office/powerpoint/2010/main" val="1734155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oleObject" Target="../embeddings/oleObject1.bin"/><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wmf"/><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futuresoft.yolasite.com/resources/Artificial%20Intelligence%20Illuminated.pdf" TargetMode="External"/><Relationship Id="rId2" Type="http://schemas.openxmlformats.org/officeDocument/2006/relationships/hyperlink" Target="https://faculty.psau.edu.sa/filedownload/doc-7-pdf-a154ffbcec538a4161a406abf62f5b76-original.pdf"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ai.berkeley.edu/hom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0017" y="541543"/>
            <a:ext cx="9144000" cy="1289465"/>
          </a:xfrm>
        </p:spPr>
        <p:txBody>
          <a:bodyPr/>
          <a:lstStyle/>
          <a:p>
            <a:r>
              <a:rPr lang="en-US" dirty="0"/>
              <a:t>Artificial Intelligence</a:t>
            </a:r>
          </a:p>
        </p:txBody>
      </p:sp>
      <p:sp>
        <p:nvSpPr>
          <p:cNvPr id="3" name="Subtitle 2"/>
          <p:cNvSpPr>
            <a:spLocks noGrp="1"/>
          </p:cNvSpPr>
          <p:nvPr>
            <p:ph type="subTitle" idx="1"/>
          </p:nvPr>
        </p:nvSpPr>
        <p:spPr>
          <a:xfrm>
            <a:off x="1630017" y="1923084"/>
            <a:ext cx="9144000" cy="1655762"/>
          </a:xfrm>
        </p:spPr>
        <p:txBody>
          <a:bodyPr>
            <a:normAutofit/>
          </a:bodyPr>
          <a:lstStyle/>
          <a:p>
            <a:r>
              <a:rPr lang="en-US" sz="3200"/>
              <a:t>Introduction (a)</a:t>
            </a:r>
            <a:endParaRPr lang="en-US" sz="3200" dirty="0"/>
          </a:p>
        </p:txBody>
      </p:sp>
      <p:pic>
        <p:nvPicPr>
          <p:cNvPr id="5" name="Picture 4"/>
          <p:cNvPicPr>
            <a:picLocks noChangeAspect="1"/>
          </p:cNvPicPr>
          <p:nvPr/>
        </p:nvPicPr>
        <p:blipFill>
          <a:blip r:embed="rId2"/>
          <a:stretch>
            <a:fillRect/>
          </a:stretch>
        </p:blipFill>
        <p:spPr>
          <a:xfrm>
            <a:off x="3635998" y="2433488"/>
            <a:ext cx="5132033" cy="2290715"/>
          </a:xfrm>
          <a:prstGeom prst="rect">
            <a:avLst/>
          </a:prstGeom>
        </p:spPr>
      </p:pic>
      <p:sp>
        <p:nvSpPr>
          <p:cNvPr id="4" name="TextBox 3"/>
          <p:cNvSpPr txBox="1"/>
          <p:nvPr/>
        </p:nvSpPr>
        <p:spPr>
          <a:xfrm>
            <a:off x="3313041" y="4960386"/>
            <a:ext cx="5777948" cy="923330"/>
          </a:xfrm>
          <a:prstGeom prst="rect">
            <a:avLst/>
          </a:prstGeom>
          <a:noFill/>
        </p:spPr>
        <p:txBody>
          <a:bodyPr wrap="square" rtlCol="0">
            <a:spAutoFit/>
          </a:bodyPr>
          <a:lstStyle/>
          <a:p>
            <a:pPr algn="ctr"/>
            <a:r>
              <a:rPr lang="en-US" dirty="0"/>
              <a:t>Dr. Rabia Tehseen</a:t>
            </a:r>
          </a:p>
          <a:p>
            <a:pPr algn="ctr"/>
            <a:r>
              <a:rPr lang="en-US" dirty="0"/>
              <a:t>Assistant Professor</a:t>
            </a:r>
          </a:p>
          <a:p>
            <a:pPr algn="ctr"/>
            <a:r>
              <a:rPr lang="en-US" dirty="0"/>
              <a:t>University of Central Punjab, Lahore</a:t>
            </a:r>
          </a:p>
        </p:txBody>
      </p:sp>
      <p:sp>
        <p:nvSpPr>
          <p:cNvPr id="6" name="Rectangle 5"/>
          <p:cNvSpPr/>
          <p:nvPr/>
        </p:nvSpPr>
        <p:spPr>
          <a:xfrm>
            <a:off x="1066798" y="6397945"/>
            <a:ext cx="10270435" cy="276999"/>
          </a:xfrm>
          <a:prstGeom prst="rect">
            <a:avLst/>
          </a:prstGeom>
        </p:spPr>
        <p:txBody>
          <a:bodyPr wrap="square">
            <a:spAutoFit/>
          </a:bodyPr>
          <a:lstStyle/>
          <a:p>
            <a:pPr algn="ctr"/>
            <a:r>
              <a:rPr lang="en-US" sz="1200" dirty="0">
                <a:solidFill>
                  <a:schemeClr val="tx1">
                    <a:lumMod val="75000"/>
                    <a:lumOff val="25000"/>
                  </a:schemeClr>
                </a:solidFill>
              </a:rPr>
              <a:t>Modified slides of CS-188 Berkeley University</a:t>
            </a:r>
            <a:endParaRPr lang="en-US" sz="1200" dirty="0"/>
          </a:p>
        </p:txBody>
      </p:sp>
    </p:spTree>
    <p:extLst>
      <p:ext uri="{BB962C8B-B14F-4D97-AF65-F5344CB8AC3E}">
        <p14:creationId xmlns:p14="http://schemas.microsoft.com/office/powerpoint/2010/main" val="769552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AI?</a:t>
            </a:r>
          </a:p>
        </p:txBody>
      </p:sp>
      <p:sp>
        <p:nvSpPr>
          <p:cNvPr id="3" name="Content Placeholder 2"/>
          <p:cNvSpPr>
            <a:spLocks noGrp="1"/>
          </p:cNvSpPr>
          <p:nvPr>
            <p:ph idx="1"/>
          </p:nvPr>
        </p:nvSpPr>
        <p:spPr/>
        <p:txBody>
          <a:bodyPr>
            <a:normAutofit/>
          </a:bodyPr>
          <a:lstStyle/>
          <a:p>
            <a:r>
              <a:rPr lang="en-GB" b="1" dirty="0"/>
              <a:t>Two main goals of AI:</a:t>
            </a:r>
          </a:p>
          <a:p>
            <a:endParaRPr lang="en-GB" b="1" dirty="0"/>
          </a:p>
          <a:p>
            <a:pPr lvl="1"/>
            <a:r>
              <a:rPr lang="en-GB" dirty="0"/>
              <a:t>To create useful “smart” programs able to do tasks that would normally require a human expert</a:t>
            </a:r>
          </a:p>
          <a:p>
            <a:pPr lvl="1"/>
            <a:endParaRPr lang="en-GB" dirty="0"/>
          </a:p>
          <a:p>
            <a:pPr lvl="1"/>
            <a:r>
              <a:rPr lang="en-GB" dirty="0"/>
              <a:t>To understand human intelligence better as we test theories of human intelligence by writing programs which emulate them</a:t>
            </a:r>
          </a:p>
          <a:p>
            <a:pPr lvl="1">
              <a:buNone/>
            </a:pPr>
            <a:endParaRPr lang="en-GB" dirty="0"/>
          </a:p>
          <a:p>
            <a:endParaRPr lang="en-US" dirty="0"/>
          </a:p>
        </p:txBody>
      </p:sp>
    </p:spTree>
    <p:extLst>
      <p:ext uri="{BB962C8B-B14F-4D97-AF65-F5344CB8AC3E}">
        <p14:creationId xmlns:p14="http://schemas.microsoft.com/office/powerpoint/2010/main" val="1238114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Intelligence?</a:t>
            </a:r>
          </a:p>
        </p:txBody>
      </p:sp>
      <p:sp>
        <p:nvSpPr>
          <p:cNvPr id="3" name="Content Placeholder 2"/>
          <p:cNvSpPr>
            <a:spLocks noGrp="1"/>
          </p:cNvSpPr>
          <p:nvPr>
            <p:ph idx="1"/>
          </p:nvPr>
        </p:nvSpPr>
        <p:spPr/>
        <p:txBody>
          <a:bodyPr>
            <a:normAutofit lnSpcReduction="10000"/>
          </a:bodyPr>
          <a:lstStyle/>
          <a:p>
            <a:r>
              <a:rPr lang="en-US" dirty="0"/>
              <a:t>Ability of problem solving</a:t>
            </a:r>
          </a:p>
          <a:p>
            <a:endParaRPr lang="en-US" dirty="0"/>
          </a:p>
          <a:p>
            <a:r>
              <a:rPr lang="en-US" dirty="0"/>
              <a:t>Ability to think, plan and schedule</a:t>
            </a:r>
          </a:p>
          <a:p>
            <a:endParaRPr lang="en-US" dirty="0"/>
          </a:p>
          <a:p>
            <a:r>
              <a:rPr lang="en-US" dirty="0"/>
              <a:t>Efficient memory and information manipulation</a:t>
            </a:r>
          </a:p>
          <a:p>
            <a:endParaRPr lang="en-US" dirty="0"/>
          </a:p>
          <a:p>
            <a:r>
              <a:rPr lang="en-US" dirty="0"/>
              <a:t>Ability to tackle ambiguous and fuzzy problems</a:t>
            </a:r>
          </a:p>
          <a:p>
            <a:pPr lvl="1"/>
            <a:endParaRPr lang="en-US" dirty="0"/>
          </a:p>
          <a:p>
            <a:r>
              <a:rPr lang="en-US" dirty="0"/>
              <a:t>Ability to understand and perceive</a:t>
            </a:r>
          </a:p>
        </p:txBody>
      </p:sp>
      <p:sp>
        <p:nvSpPr>
          <p:cNvPr id="4" name="Slide Number Placeholder 3"/>
          <p:cNvSpPr>
            <a:spLocks noGrp="1"/>
          </p:cNvSpPr>
          <p:nvPr>
            <p:ph type="sldNum" sz="quarter" idx="12"/>
          </p:nvPr>
        </p:nvSpPr>
        <p:spPr/>
        <p:txBody>
          <a:bodyPr/>
          <a:lstStyle/>
          <a:p>
            <a:fld id="{FDFCE4C1-E6A0-4AA9-9965-F1CD6F0FDCC0}" type="slidenum">
              <a:rPr lang="en-US" smtClean="0"/>
              <a:t>11</a:t>
            </a:fld>
            <a:endParaRPr lang="en-US"/>
          </a:p>
        </p:txBody>
      </p:sp>
    </p:spTree>
    <p:extLst>
      <p:ext uri="{BB962C8B-B14F-4D97-AF65-F5344CB8AC3E}">
        <p14:creationId xmlns:p14="http://schemas.microsoft.com/office/powerpoint/2010/main" val="383817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Artificial Intelligence</a:t>
            </a:r>
          </a:p>
        </p:txBody>
      </p:sp>
      <p:sp>
        <p:nvSpPr>
          <p:cNvPr id="3" name="Content Placeholder 2"/>
          <p:cNvSpPr>
            <a:spLocks noGrp="1"/>
          </p:cNvSpPr>
          <p:nvPr>
            <p:ph idx="1"/>
          </p:nvPr>
        </p:nvSpPr>
        <p:spPr/>
        <p:txBody>
          <a:bodyPr>
            <a:normAutofit/>
          </a:bodyPr>
          <a:lstStyle/>
          <a:p>
            <a:pPr algn="just"/>
            <a:r>
              <a:rPr lang="en-US" dirty="0"/>
              <a:t>“</a:t>
            </a:r>
            <a:r>
              <a:rPr lang="en-US" b="1" i="1" dirty="0"/>
              <a:t>Study of computations that make it possible to perceive, reason and act</a:t>
            </a:r>
            <a:r>
              <a:rPr lang="en-US" dirty="0"/>
              <a:t>.”</a:t>
            </a:r>
            <a:endParaRPr lang="en-US" sz="1400" dirty="0"/>
          </a:p>
          <a:p>
            <a:pPr algn="just"/>
            <a:r>
              <a:rPr lang="en-US" dirty="0"/>
              <a:t>Branch of </a:t>
            </a:r>
            <a:r>
              <a:rPr lang="en-US" i="1" dirty="0"/>
              <a:t>Science</a:t>
            </a:r>
            <a:r>
              <a:rPr lang="en-US" dirty="0"/>
              <a:t> which deals with </a:t>
            </a:r>
            <a:r>
              <a:rPr lang="en-US" b="1" dirty="0"/>
              <a:t>helping machines to find solutions to complex problems in a more human-like fashion</a:t>
            </a:r>
          </a:p>
          <a:p>
            <a:pPr algn="just"/>
            <a:endParaRPr lang="en-US" dirty="0"/>
          </a:p>
          <a:p>
            <a:pPr algn="just"/>
            <a:r>
              <a:rPr lang="en-US" dirty="0"/>
              <a:t>In short, putting human intelligence into machines</a:t>
            </a:r>
          </a:p>
        </p:txBody>
      </p:sp>
    </p:spTree>
    <p:extLst>
      <p:ext uri="{BB962C8B-B14F-4D97-AF65-F5344CB8AC3E}">
        <p14:creationId xmlns:p14="http://schemas.microsoft.com/office/powerpoint/2010/main" val="287196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Intelligence</a:t>
            </a:r>
          </a:p>
        </p:txBody>
      </p:sp>
      <p:sp>
        <p:nvSpPr>
          <p:cNvPr id="4" name="Cloud 3"/>
          <p:cNvSpPr/>
          <p:nvPr/>
        </p:nvSpPr>
        <p:spPr>
          <a:xfrm>
            <a:off x="2107096" y="1772570"/>
            <a:ext cx="3657600" cy="2057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 is Intelligence ??</a:t>
            </a:r>
          </a:p>
          <a:p>
            <a:pPr algn="ct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853898140"/>
              </p:ext>
            </p:extLst>
          </p:nvPr>
        </p:nvGraphicFramePr>
        <p:xfrm>
          <a:off x="1649897" y="3601371"/>
          <a:ext cx="1325563" cy="2001169"/>
        </p:xfrm>
        <a:graphic>
          <a:graphicData uri="http://schemas.openxmlformats.org/presentationml/2006/ole">
            <mc:AlternateContent xmlns:mc="http://schemas.openxmlformats.org/markup-compatibility/2006">
              <mc:Choice xmlns:v="urn:schemas-microsoft-com:vml" Requires="v">
                <p:oleObj name="Clip" r:id="rId3" imgW="1857375" imgH="3995738" progId="">
                  <p:embed/>
                </p:oleObj>
              </mc:Choice>
              <mc:Fallback>
                <p:oleObj name="Clip" r:id="rId3" imgW="1857375" imgH="3995738"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897" y="3601371"/>
                        <a:ext cx="1325563" cy="20011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Diagram 17"/>
          <p:cNvGraphicFramePr/>
          <p:nvPr>
            <p:extLst>
              <p:ext uri="{D42A27DB-BD31-4B8C-83A1-F6EECF244321}">
                <p14:modId xmlns:p14="http://schemas.microsoft.com/office/powerpoint/2010/main" val="890838413"/>
              </p:ext>
            </p:extLst>
          </p:nvPr>
        </p:nvGraphicFramePr>
        <p:xfrm>
          <a:off x="6096000" y="1772570"/>
          <a:ext cx="5257800" cy="44692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6087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Humans Vs Machines</a:t>
            </a:r>
          </a:p>
        </p:txBody>
      </p:sp>
      <p:graphicFrame>
        <p:nvGraphicFramePr>
          <p:cNvPr id="13" name="Content Placeholder 12"/>
          <p:cNvGraphicFramePr>
            <a:graphicFrameLocks noGrp="1"/>
          </p:cNvGraphicFramePr>
          <p:nvPr>
            <p:ph idx="1"/>
          </p:nvPr>
        </p:nvGraphicFramePr>
        <p:xfrm>
          <a:off x="838200" y="1825625"/>
          <a:ext cx="10515600" cy="3210891"/>
        </p:xfrm>
        <a:graphic>
          <a:graphicData uri="http://schemas.openxmlformats.org/drawingml/2006/table">
            <a:tbl>
              <a:tblPr firstRow="1" bandRow="1">
                <a:tableStyleId>{5C22544A-7EE6-4342-B048-85BDC9FD1C3A}</a:tableStyleId>
              </a:tblPr>
              <a:tblGrid>
                <a:gridCol w="5448993">
                  <a:extLst>
                    <a:ext uri="{9D8B030D-6E8A-4147-A177-3AD203B41FA5}">
                      <a16:colId xmlns:a16="http://schemas.microsoft.com/office/drawing/2014/main" val="20000"/>
                    </a:ext>
                  </a:extLst>
                </a:gridCol>
                <a:gridCol w="5066607">
                  <a:extLst>
                    <a:ext uri="{9D8B030D-6E8A-4147-A177-3AD203B41FA5}">
                      <a16:colId xmlns:a16="http://schemas.microsoft.com/office/drawing/2014/main" val="20001"/>
                    </a:ext>
                  </a:extLst>
                </a:gridCol>
              </a:tblGrid>
              <a:tr h="446709">
                <a:tc>
                  <a:txBody>
                    <a:bodyPr/>
                    <a:lstStyle/>
                    <a:p>
                      <a:pPr algn="ctr"/>
                      <a:r>
                        <a:rPr lang="en-US" sz="2400" dirty="0"/>
                        <a:t>Humans</a:t>
                      </a:r>
                    </a:p>
                  </a:txBody>
                  <a:tcPr marL="127462" marR="127462"/>
                </a:tc>
                <a:tc>
                  <a:txBody>
                    <a:bodyPr/>
                    <a:lstStyle/>
                    <a:p>
                      <a:pPr algn="ctr"/>
                      <a:r>
                        <a:rPr lang="en-US" sz="2400" dirty="0"/>
                        <a:t>Machines</a:t>
                      </a:r>
                    </a:p>
                  </a:txBody>
                  <a:tcPr marL="127462" marR="127462"/>
                </a:tc>
                <a:extLst>
                  <a:ext uri="{0D108BD9-81ED-4DB2-BD59-A6C34878D82A}">
                    <a16:rowId xmlns:a16="http://schemas.microsoft.com/office/drawing/2014/main" val="10000"/>
                  </a:ext>
                </a:extLst>
              </a:tr>
              <a:tr h="2753691">
                <a:tc>
                  <a:txBody>
                    <a:bodyPr/>
                    <a:lstStyle/>
                    <a:p>
                      <a:pPr marL="342900" indent="-342900" algn="l" defTabSz="914400" rtl="0" eaLnBrk="1" latinLnBrk="0" hangingPunct="1">
                        <a:spcBef>
                          <a:spcPct val="20000"/>
                        </a:spcBef>
                        <a:buFontTx/>
                        <a:buChar char="•"/>
                      </a:pPr>
                      <a:r>
                        <a:rPr lang="en-US" sz="2000" kern="1200" dirty="0">
                          <a:solidFill>
                            <a:schemeClr val="dk1"/>
                          </a:solidFill>
                          <a:latin typeface="Book Antiqua" pitchFamily="18" charset="0"/>
                          <a:ea typeface="+mn-ea"/>
                          <a:cs typeface="+mn-cs"/>
                        </a:rPr>
                        <a:t>Symbolic calculation</a:t>
                      </a:r>
                    </a:p>
                    <a:p>
                      <a:pPr marL="342900" indent="-342900" algn="l" defTabSz="914400" rtl="0" eaLnBrk="1" latinLnBrk="0" hangingPunct="1">
                        <a:spcBef>
                          <a:spcPct val="20000"/>
                        </a:spcBef>
                        <a:buFontTx/>
                        <a:buChar char="•"/>
                      </a:pPr>
                      <a:r>
                        <a:rPr lang="en-US" sz="2000" kern="1200" dirty="0">
                          <a:solidFill>
                            <a:schemeClr val="dk1"/>
                          </a:solidFill>
                          <a:latin typeface="Book Antiqua" pitchFamily="18" charset="0"/>
                          <a:ea typeface="+mn-ea"/>
                          <a:cs typeface="+mn-cs"/>
                        </a:rPr>
                        <a:t>Natural language understanding</a:t>
                      </a:r>
                    </a:p>
                    <a:p>
                      <a:pPr marL="342900" indent="-342900" algn="l" defTabSz="914400" rtl="0" eaLnBrk="1" latinLnBrk="0" hangingPunct="1">
                        <a:spcBef>
                          <a:spcPct val="20000"/>
                        </a:spcBef>
                        <a:buFontTx/>
                        <a:buChar char="•"/>
                      </a:pPr>
                      <a:r>
                        <a:rPr lang="en-US" sz="2000" kern="1200" dirty="0">
                          <a:solidFill>
                            <a:schemeClr val="dk1"/>
                          </a:solidFill>
                          <a:latin typeface="Book Antiqua" pitchFamily="18" charset="0"/>
                          <a:ea typeface="+mn-ea"/>
                          <a:cs typeface="+mn-cs"/>
                        </a:rPr>
                        <a:t>Not very precise</a:t>
                      </a:r>
                    </a:p>
                    <a:p>
                      <a:pPr marL="342900" indent="-342900" algn="l" defTabSz="914400" rtl="0" eaLnBrk="1" latinLnBrk="0" hangingPunct="1">
                        <a:spcBef>
                          <a:spcPct val="20000"/>
                        </a:spcBef>
                        <a:buFontTx/>
                        <a:buChar char="•"/>
                      </a:pPr>
                      <a:r>
                        <a:rPr lang="en-US" sz="2000" kern="1200" dirty="0">
                          <a:solidFill>
                            <a:schemeClr val="dk1"/>
                          </a:solidFill>
                          <a:latin typeface="Book Antiqua" pitchFamily="18" charset="0"/>
                          <a:ea typeface="+mn-ea"/>
                          <a:cs typeface="+mn-cs"/>
                        </a:rPr>
                        <a:t>Knowledge</a:t>
                      </a:r>
                    </a:p>
                    <a:p>
                      <a:pPr marL="342900" indent="-342900" algn="l" defTabSz="914400" rtl="0" eaLnBrk="1" latinLnBrk="0" hangingPunct="1">
                        <a:spcBef>
                          <a:spcPct val="20000"/>
                        </a:spcBef>
                        <a:buFontTx/>
                        <a:buChar char="•"/>
                      </a:pPr>
                      <a:r>
                        <a:rPr lang="en-US" sz="2000" kern="1200" dirty="0">
                          <a:solidFill>
                            <a:schemeClr val="dk1"/>
                          </a:solidFill>
                          <a:latin typeface="Book Antiqua" pitchFamily="18" charset="0"/>
                          <a:ea typeface="+mn-ea"/>
                          <a:cs typeface="+mn-cs"/>
                        </a:rPr>
                        <a:t>Generalize from examples</a:t>
                      </a:r>
                    </a:p>
                    <a:p>
                      <a:pPr marL="342900" indent="-342900" algn="l" defTabSz="914400" rtl="0" eaLnBrk="1" latinLnBrk="0" hangingPunct="1">
                        <a:spcBef>
                          <a:spcPct val="20000"/>
                        </a:spcBef>
                        <a:buFontTx/>
                        <a:buChar char="•"/>
                      </a:pPr>
                      <a:r>
                        <a:rPr lang="en-US" sz="2000" kern="1200" dirty="0">
                          <a:solidFill>
                            <a:schemeClr val="dk1"/>
                          </a:solidFill>
                          <a:latin typeface="Book Antiqua" pitchFamily="18" charset="0"/>
                          <a:ea typeface="+mn-ea"/>
                          <a:cs typeface="+mn-cs"/>
                        </a:rPr>
                        <a:t>Deal with noisy inputs</a:t>
                      </a:r>
                    </a:p>
                    <a:p>
                      <a:endParaRPr lang="en-US" dirty="0"/>
                    </a:p>
                  </a:txBody>
                  <a:tcPr marL="127462" marR="127462"/>
                </a:tc>
                <a:tc>
                  <a:txBody>
                    <a:bodyPr/>
                    <a:lstStyle/>
                    <a:p>
                      <a:pPr marL="342900" indent="-342900">
                        <a:spcBef>
                          <a:spcPct val="20000"/>
                        </a:spcBef>
                        <a:buFontTx/>
                        <a:buChar char="•"/>
                      </a:pPr>
                      <a:r>
                        <a:rPr lang="en-US" sz="2000" dirty="0">
                          <a:latin typeface="Book Antiqua" pitchFamily="18" charset="0"/>
                        </a:rPr>
                        <a:t>Numeric calculation</a:t>
                      </a:r>
                    </a:p>
                    <a:p>
                      <a:pPr marL="342900" indent="-342900">
                        <a:spcBef>
                          <a:spcPct val="20000"/>
                        </a:spcBef>
                        <a:buFontTx/>
                        <a:buChar char="•"/>
                      </a:pPr>
                      <a:r>
                        <a:rPr lang="en-US" sz="2000" dirty="0">
                          <a:latin typeface="Book Antiqua" pitchFamily="18" charset="0"/>
                        </a:rPr>
                        <a:t>Machine Language</a:t>
                      </a:r>
                    </a:p>
                    <a:p>
                      <a:pPr marL="342900" indent="-342900">
                        <a:spcBef>
                          <a:spcPct val="20000"/>
                        </a:spcBef>
                        <a:buFontTx/>
                        <a:buChar char="•"/>
                      </a:pPr>
                      <a:r>
                        <a:rPr lang="en-US" sz="2000" dirty="0">
                          <a:latin typeface="Book Antiqua" pitchFamily="18" charset="0"/>
                        </a:rPr>
                        <a:t>Precise</a:t>
                      </a:r>
                    </a:p>
                    <a:p>
                      <a:pPr marL="342900" indent="-342900">
                        <a:spcBef>
                          <a:spcPct val="20000"/>
                        </a:spcBef>
                        <a:buFontTx/>
                        <a:buChar char="•"/>
                      </a:pPr>
                      <a:r>
                        <a:rPr lang="en-US" sz="2000" dirty="0">
                          <a:latin typeface="Book Antiqua" pitchFamily="18" charset="0"/>
                        </a:rPr>
                        <a:t>Data</a:t>
                      </a:r>
                    </a:p>
                    <a:p>
                      <a:pPr marL="342900" indent="-342900">
                        <a:spcBef>
                          <a:spcPct val="20000"/>
                        </a:spcBef>
                        <a:buFontTx/>
                        <a:buChar char="•"/>
                      </a:pPr>
                      <a:r>
                        <a:rPr lang="en-US" sz="2000" dirty="0">
                          <a:latin typeface="Book Antiqua" pitchFamily="18" charset="0"/>
                        </a:rPr>
                        <a:t>Cannot generalize</a:t>
                      </a:r>
                    </a:p>
                    <a:p>
                      <a:pPr marL="342900" indent="-342900">
                        <a:spcBef>
                          <a:spcPct val="20000"/>
                        </a:spcBef>
                        <a:buFontTx/>
                        <a:buChar char="•"/>
                      </a:pPr>
                      <a:r>
                        <a:rPr lang="en-US" sz="2000" dirty="0">
                          <a:latin typeface="Book Antiqua" pitchFamily="18" charset="0"/>
                        </a:rPr>
                        <a:t>Cannot deal with noise</a:t>
                      </a:r>
                    </a:p>
                    <a:p>
                      <a:endParaRPr lang="en-US" sz="2000" dirty="0"/>
                    </a:p>
                  </a:txBody>
                  <a:tcPr marL="127462" marR="127462"/>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37562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3" name="TextBox 2"/>
          <p:cNvSpPr txBox="1"/>
          <p:nvPr/>
        </p:nvSpPr>
        <p:spPr>
          <a:xfrm>
            <a:off x="596347" y="3331291"/>
            <a:ext cx="2464905" cy="646331"/>
          </a:xfrm>
          <a:prstGeom prst="rect">
            <a:avLst/>
          </a:prstGeom>
          <a:noFill/>
        </p:spPr>
        <p:txBody>
          <a:bodyPr wrap="square" rtlCol="0">
            <a:spAutoFit/>
          </a:bodyPr>
          <a:lstStyle/>
          <a:p>
            <a:pPr algn="ctr"/>
            <a:r>
              <a:rPr lang="en-US" b="1" dirty="0">
                <a:latin typeface="Book Antiqua" pitchFamily="18" charset="0"/>
              </a:rPr>
              <a:t>Cognitive modeling approach</a:t>
            </a:r>
            <a:endParaRPr lang="en-US" dirty="0"/>
          </a:p>
        </p:txBody>
      </p:sp>
      <p:sp>
        <p:nvSpPr>
          <p:cNvPr id="11" name="TextBox 10"/>
          <p:cNvSpPr txBox="1"/>
          <p:nvPr/>
        </p:nvSpPr>
        <p:spPr>
          <a:xfrm>
            <a:off x="596347" y="5369723"/>
            <a:ext cx="2464905" cy="646331"/>
          </a:xfrm>
          <a:prstGeom prst="rect">
            <a:avLst/>
          </a:prstGeom>
          <a:noFill/>
        </p:spPr>
        <p:txBody>
          <a:bodyPr wrap="square" rtlCol="0">
            <a:spAutoFit/>
          </a:bodyPr>
          <a:lstStyle/>
          <a:p>
            <a:pPr algn="ctr"/>
            <a:r>
              <a:rPr lang="en-US" b="1" dirty="0">
                <a:latin typeface="Book Antiqua" pitchFamily="18" charset="0"/>
              </a:rPr>
              <a:t>Turing Test </a:t>
            </a:r>
          </a:p>
          <a:p>
            <a:pPr algn="ctr"/>
            <a:r>
              <a:rPr lang="en-US" b="1" dirty="0">
                <a:latin typeface="Book Antiqua" pitchFamily="18" charset="0"/>
              </a:rPr>
              <a:t>approach</a:t>
            </a:r>
            <a:endParaRPr lang="en-US" dirty="0"/>
          </a:p>
        </p:txBody>
      </p:sp>
      <p:sp>
        <p:nvSpPr>
          <p:cNvPr id="12" name="TextBox 11"/>
          <p:cNvSpPr txBox="1"/>
          <p:nvPr/>
        </p:nvSpPr>
        <p:spPr>
          <a:xfrm>
            <a:off x="9029147" y="3331291"/>
            <a:ext cx="2464905" cy="646331"/>
          </a:xfrm>
          <a:prstGeom prst="rect">
            <a:avLst/>
          </a:prstGeom>
          <a:noFill/>
        </p:spPr>
        <p:txBody>
          <a:bodyPr wrap="square" rtlCol="0">
            <a:spAutoFit/>
          </a:bodyPr>
          <a:lstStyle/>
          <a:p>
            <a:pPr algn="ctr"/>
            <a:r>
              <a:rPr lang="en-US" b="1" dirty="0">
                <a:latin typeface="Book Antiqua" pitchFamily="18" charset="0"/>
              </a:rPr>
              <a:t>Laws of thought approach</a:t>
            </a:r>
          </a:p>
        </p:txBody>
      </p:sp>
      <p:sp>
        <p:nvSpPr>
          <p:cNvPr id="13" name="TextBox 12"/>
          <p:cNvSpPr txBox="1"/>
          <p:nvPr/>
        </p:nvSpPr>
        <p:spPr>
          <a:xfrm>
            <a:off x="9063015" y="5369722"/>
            <a:ext cx="2464905" cy="646331"/>
          </a:xfrm>
          <a:prstGeom prst="rect">
            <a:avLst/>
          </a:prstGeom>
          <a:noFill/>
        </p:spPr>
        <p:txBody>
          <a:bodyPr wrap="square" rtlCol="0">
            <a:spAutoFit/>
          </a:bodyPr>
          <a:lstStyle/>
          <a:p>
            <a:pPr algn="ctr"/>
            <a:r>
              <a:rPr lang="en-US" b="1" dirty="0">
                <a:latin typeface="Book Antiqua" pitchFamily="18" charset="0"/>
              </a:rPr>
              <a:t>Rational agent approach</a:t>
            </a:r>
          </a:p>
        </p:txBody>
      </p:sp>
    </p:spTree>
    <p:extLst>
      <p:ext uri="{BB962C8B-B14F-4D97-AF65-F5344CB8AC3E}">
        <p14:creationId xmlns:p14="http://schemas.microsoft.com/office/powerpoint/2010/main" val="1334846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Artificial Intelligence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804" y="1979891"/>
            <a:ext cx="6576391" cy="4356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016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a:defRPr/>
            </a:pPr>
            <a:r>
              <a:rPr lang="en-US" dirty="0"/>
              <a:t>Acting Humanly: </a:t>
            </a:r>
            <a:br>
              <a:rPr lang="en-US" dirty="0"/>
            </a:br>
            <a:r>
              <a:rPr lang="en-US" dirty="0"/>
              <a:t>Turing Test</a:t>
            </a:r>
          </a:p>
        </p:txBody>
      </p:sp>
      <p:sp>
        <p:nvSpPr>
          <p:cNvPr id="11267" name="Rectangle 3"/>
          <p:cNvSpPr>
            <a:spLocks noGrp="1" noChangeArrowheads="1"/>
          </p:cNvSpPr>
          <p:nvPr>
            <p:ph idx="1"/>
          </p:nvPr>
        </p:nvSpPr>
        <p:spPr>
          <a:xfrm>
            <a:off x="838200" y="1825625"/>
            <a:ext cx="9290538" cy="4351338"/>
          </a:xfrm>
        </p:spPr>
        <p:txBody>
          <a:bodyPr>
            <a:normAutofit/>
          </a:bodyPr>
          <a:lstStyle/>
          <a:p>
            <a:pPr>
              <a:lnSpc>
                <a:spcPct val="110000"/>
              </a:lnSpc>
            </a:pPr>
            <a:r>
              <a:rPr lang="en-US" dirty="0"/>
              <a:t>Alan Turing (1950)</a:t>
            </a:r>
            <a:r>
              <a:rPr lang="en-US" dirty="0">
                <a:solidFill>
                  <a:srgbClr val="FF0000"/>
                </a:solidFill>
              </a:rPr>
              <a:t> “Computing machinery and intelligence”.</a:t>
            </a:r>
            <a:endParaRPr lang="en-US" dirty="0"/>
          </a:p>
          <a:p>
            <a:pPr>
              <a:lnSpc>
                <a:spcPct val="80000"/>
              </a:lnSpc>
            </a:pPr>
            <a:endParaRPr lang="en-US" dirty="0"/>
          </a:p>
          <a:p>
            <a:pPr>
              <a:lnSpc>
                <a:spcPct val="80000"/>
              </a:lnSpc>
            </a:pPr>
            <a:endParaRPr lang="en-US" dirty="0"/>
          </a:p>
          <a:p>
            <a:pPr>
              <a:lnSpc>
                <a:spcPct val="80000"/>
              </a:lnSpc>
              <a:buFontTx/>
              <a:buNone/>
            </a:pPr>
            <a:endParaRPr lang="en-US" dirty="0"/>
          </a:p>
          <a:p>
            <a:pPr>
              <a:lnSpc>
                <a:spcPct val="80000"/>
              </a:lnSpc>
            </a:pPr>
            <a:endParaRPr lang="en-US" dirty="0">
              <a:solidFill>
                <a:srgbClr val="FF0000"/>
              </a:solidFill>
            </a:endParaRPr>
          </a:p>
          <a:p>
            <a:pPr>
              <a:lnSpc>
                <a:spcPct val="80000"/>
              </a:lnSpc>
            </a:pPr>
            <a:endParaRPr 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711"/>
          <a:stretch/>
        </p:blipFill>
        <p:spPr bwMode="auto">
          <a:xfrm>
            <a:off x="9988647" y="2493000"/>
            <a:ext cx="1688502" cy="193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483158" y="2611505"/>
            <a:ext cx="7785296"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dirty="0"/>
              <a:t>A computer passes the test if a human interrogator, after posing some written questions, cannot tell whether the written responses come from a person or from a computer.</a:t>
            </a:r>
          </a:p>
        </p:txBody>
      </p:sp>
      <p:pic>
        <p:nvPicPr>
          <p:cNvPr id="4" name="Picture 3"/>
          <p:cNvPicPr>
            <a:picLocks noChangeAspect="1"/>
          </p:cNvPicPr>
          <p:nvPr/>
        </p:nvPicPr>
        <p:blipFill>
          <a:blip r:embed="rId3"/>
          <a:stretch>
            <a:fillRect/>
          </a:stretch>
        </p:blipFill>
        <p:spPr>
          <a:xfrm>
            <a:off x="2838657" y="4544046"/>
            <a:ext cx="6143625" cy="2143125"/>
          </a:xfrm>
          <a:prstGeom prst="rect">
            <a:avLst/>
          </a:prstGeom>
        </p:spPr>
      </p:pic>
    </p:spTree>
    <p:extLst>
      <p:ext uri="{BB962C8B-B14F-4D97-AF65-F5344CB8AC3E}">
        <p14:creationId xmlns:p14="http://schemas.microsoft.com/office/powerpoint/2010/main" val="2515027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99821" y="2392516"/>
            <a:ext cx="8440902" cy="2969947"/>
          </a:xfrm>
          <a:prstGeom prst="rect">
            <a:avLst/>
          </a:prstGeom>
        </p:spPr>
      </p:pic>
      <p:sp>
        <p:nvSpPr>
          <p:cNvPr id="3" name="Rectangle 2">
            <a:extLst>
              <a:ext uri="{FF2B5EF4-FFF2-40B4-BE49-F238E27FC236}">
                <a16:creationId xmlns:a16="http://schemas.microsoft.com/office/drawing/2014/main" id="{06E42C5C-1F29-40DC-A2A5-F8C36A077F0A}"/>
              </a:ext>
            </a:extLst>
          </p:cNvPr>
          <p:cNvSpPr txBox="1">
            <a:spLocks noChangeArrowheads="1"/>
          </p:cNvSpPr>
          <p:nvPr/>
        </p:nvSpPr>
        <p:spPr>
          <a:xfrm>
            <a:off x="639418" y="0"/>
            <a:ext cx="10515600" cy="3654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br>
              <a:rPr lang="en-US" dirty="0"/>
            </a:br>
            <a:r>
              <a:rPr lang="en-US" dirty="0"/>
              <a:t>Turing Test Capabilities</a:t>
            </a:r>
          </a:p>
        </p:txBody>
      </p:sp>
    </p:spTree>
    <p:extLst>
      <p:ext uri="{BB962C8B-B14F-4D97-AF65-F5344CB8AC3E}">
        <p14:creationId xmlns:p14="http://schemas.microsoft.com/office/powerpoint/2010/main" val="398473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r="26896"/>
          <a:stretch/>
        </p:blipFill>
        <p:spPr bwMode="auto">
          <a:xfrm>
            <a:off x="8449389" y="2671690"/>
            <a:ext cx="3042745" cy="3924301"/>
          </a:xfrm>
          <a:prstGeom prst="rect">
            <a:avLst/>
          </a:prstGeom>
          <a:noFill/>
          <a:extLst>
            <a:ext uri="{909E8E84-426E-40DD-AFC4-6F175D3DCCD1}">
              <a14:hiddenFill xmlns:a14="http://schemas.microsoft.com/office/drawing/2010/main">
                <a:solidFill>
                  <a:srgbClr val="FFFFFF"/>
                </a:solidFill>
              </a14:hiddenFill>
            </a:ext>
          </a:extLst>
        </p:spPr>
      </p:pic>
      <p:sp>
        <p:nvSpPr>
          <p:cNvPr id="9218" name="Rectangle 2"/>
          <p:cNvSpPr>
            <a:spLocks noGrp="1" noChangeArrowheads="1"/>
          </p:cNvSpPr>
          <p:nvPr>
            <p:ph type="title"/>
          </p:nvPr>
        </p:nvSpPr>
        <p:spPr/>
        <p:txBody>
          <a:bodyPr>
            <a:noAutofit/>
          </a:bodyPr>
          <a:lstStyle/>
          <a:p>
            <a:pPr algn="ctr">
              <a:defRPr/>
            </a:pPr>
            <a:r>
              <a:rPr lang="en-US" sz="4000" dirty="0"/>
              <a:t>Thinking Humanly: </a:t>
            </a:r>
            <a:br>
              <a:rPr lang="en-US" sz="4000" dirty="0"/>
            </a:br>
            <a:r>
              <a:rPr lang="en-US" sz="4000" dirty="0"/>
              <a:t>The cognitive modeling approach</a:t>
            </a:r>
          </a:p>
        </p:txBody>
      </p:sp>
      <p:sp>
        <p:nvSpPr>
          <p:cNvPr id="12291" name="Rectangle 3"/>
          <p:cNvSpPr>
            <a:spLocks noGrp="1" noChangeArrowheads="1"/>
          </p:cNvSpPr>
          <p:nvPr>
            <p:ph idx="1"/>
          </p:nvPr>
        </p:nvSpPr>
        <p:spPr/>
        <p:txBody>
          <a:bodyPr>
            <a:normAutofit lnSpcReduction="10000"/>
          </a:bodyPr>
          <a:lstStyle/>
          <a:p>
            <a:r>
              <a:rPr lang="en-US" dirty="0"/>
              <a:t>For that we must determine </a:t>
            </a:r>
            <a:r>
              <a:rPr lang="en-US" dirty="0">
                <a:solidFill>
                  <a:srgbClr val="FF0000"/>
                </a:solidFill>
              </a:rPr>
              <a:t>how humans think</a:t>
            </a:r>
            <a:r>
              <a:rPr lang="en-US" dirty="0"/>
              <a:t>. </a:t>
            </a:r>
          </a:p>
          <a:p>
            <a:r>
              <a:rPr lang="en-US" dirty="0"/>
              <a:t>Need to get </a:t>
            </a:r>
            <a:r>
              <a:rPr lang="en-US" i="1" dirty="0"/>
              <a:t>inside </a:t>
            </a:r>
            <a:r>
              <a:rPr lang="en-US" dirty="0"/>
              <a:t>the actual workings of human minds.</a:t>
            </a:r>
          </a:p>
          <a:p>
            <a:pPr marL="0" indent="0">
              <a:buNone/>
            </a:pPr>
            <a:r>
              <a:rPr lang="en-US" dirty="0"/>
              <a:t>Three ways to do this: </a:t>
            </a:r>
          </a:p>
          <a:p>
            <a:r>
              <a:rPr lang="en-US" dirty="0">
                <a:solidFill>
                  <a:srgbClr val="0033CC"/>
                </a:solidFill>
              </a:rPr>
              <a:t>Through introspection</a:t>
            </a:r>
          </a:p>
          <a:p>
            <a:pPr lvl="1"/>
            <a:r>
              <a:rPr lang="en-US" dirty="0"/>
              <a:t>trying to catch our own thoughts </a:t>
            </a:r>
          </a:p>
          <a:p>
            <a:pPr marL="457200" lvl="1" indent="0">
              <a:buNone/>
            </a:pPr>
            <a:r>
              <a:rPr lang="en-US" dirty="0"/>
              <a:t>as they go by</a:t>
            </a:r>
          </a:p>
          <a:p>
            <a:r>
              <a:rPr lang="en-US" dirty="0">
                <a:solidFill>
                  <a:srgbClr val="FF0000"/>
                </a:solidFill>
              </a:rPr>
              <a:t>Through psychological experiments</a:t>
            </a:r>
          </a:p>
          <a:p>
            <a:pPr lvl="1"/>
            <a:r>
              <a:rPr lang="en-US" dirty="0"/>
              <a:t>observing a person in action</a:t>
            </a:r>
          </a:p>
          <a:p>
            <a:r>
              <a:rPr lang="en-US" dirty="0">
                <a:solidFill>
                  <a:srgbClr val="FF0000"/>
                </a:solidFill>
              </a:rPr>
              <a:t>Through brain imaging</a:t>
            </a:r>
          </a:p>
          <a:p>
            <a:pPr lvl="1"/>
            <a:r>
              <a:rPr lang="en-US" dirty="0"/>
              <a:t>observing the brain in action.</a:t>
            </a:r>
          </a:p>
        </p:txBody>
      </p:sp>
    </p:spTree>
    <p:extLst>
      <p:ext uri="{BB962C8B-B14F-4D97-AF65-F5344CB8AC3E}">
        <p14:creationId xmlns:p14="http://schemas.microsoft.com/office/powerpoint/2010/main" val="221994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Books</a:t>
            </a:r>
          </a:p>
        </p:txBody>
      </p:sp>
      <p:sp>
        <p:nvSpPr>
          <p:cNvPr id="3" name="Content Placeholder 2"/>
          <p:cNvSpPr>
            <a:spLocks noGrp="1"/>
          </p:cNvSpPr>
          <p:nvPr>
            <p:ph idx="1"/>
          </p:nvPr>
        </p:nvSpPr>
        <p:spPr>
          <a:xfrm>
            <a:off x="838200" y="1825625"/>
            <a:ext cx="7126357" cy="4351338"/>
          </a:xfrm>
        </p:spPr>
        <p:txBody>
          <a:bodyPr>
            <a:normAutofit/>
          </a:bodyPr>
          <a:lstStyle/>
          <a:p>
            <a:r>
              <a:rPr lang="en-US" b="1" dirty="0"/>
              <a:t>Artificial Intelligence: A Modern Approach</a:t>
            </a:r>
            <a:r>
              <a:rPr lang="en-US" dirty="0"/>
              <a:t>,</a:t>
            </a:r>
          </a:p>
          <a:p>
            <a:pPr marL="0" indent="0">
              <a:buNone/>
            </a:pPr>
            <a:r>
              <a:rPr lang="en-US" dirty="0"/>
              <a:t>  Russell &amp; </a:t>
            </a:r>
            <a:r>
              <a:rPr lang="en-US" dirty="0" err="1"/>
              <a:t>Norvig</a:t>
            </a:r>
            <a:r>
              <a:rPr lang="en-US" dirty="0"/>
              <a:t>. </a:t>
            </a:r>
          </a:p>
          <a:p>
            <a:pPr marL="0" indent="0">
              <a:buNone/>
            </a:pPr>
            <a:r>
              <a:rPr lang="en-US" sz="1200" dirty="0"/>
              <a:t>      (</a:t>
            </a:r>
            <a:r>
              <a:rPr lang="en-US" sz="1200" dirty="0">
                <a:hlinkClick r:id="rId2"/>
              </a:rPr>
              <a:t>https://faculty.psau.edu.sa/filedownload/doc-7-pdf-a154ffbcec538a4161a406abf62f5b76-original.pdf</a:t>
            </a:r>
            <a:r>
              <a:rPr lang="en-US" sz="1200" dirty="0"/>
              <a:t> )</a:t>
            </a:r>
          </a:p>
          <a:p>
            <a:endParaRPr lang="en-US" dirty="0"/>
          </a:p>
          <a:p>
            <a:endParaRPr lang="en-US" dirty="0"/>
          </a:p>
          <a:p>
            <a:r>
              <a:rPr lang="en-US" dirty="0"/>
              <a:t>“</a:t>
            </a:r>
            <a:r>
              <a:rPr lang="en-US" b="1" dirty="0"/>
              <a:t>Artificial Intelligence Illuminated</a:t>
            </a:r>
            <a:r>
              <a:rPr lang="en-US" dirty="0"/>
              <a:t>”   </a:t>
            </a:r>
          </a:p>
          <a:p>
            <a:pPr marL="0" indent="0">
              <a:buNone/>
            </a:pPr>
            <a:r>
              <a:rPr lang="en-US" dirty="0"/>
              <a:t>   Ben Coppin, </a:t>
            </a:r>
          </a:p>
          <a:p>
            <a:pPr marL="0" indent="0">
              <a:buNone/>
            </a:pPr>
            <a:r>
              <a:rPr lang="en-US" sz="1200" dirty="0"/>
              <a:t>       (</a:t>
            </a:r>
            <a:r>
              <a:rPr lang="en-US" sz="1200" dirty="0">
                <a:hlinkClick r:id="rId3"/>
              </a:rPr>
              <a:t>http://futuresoft.yolasite.com/resources/Artificial%20Intelligence%20Illuminated.pdf</a:t>
            </a:r>
            <a:r>
              <a:rPr lang="en-US" sz="1200" dirty="0"/>
              <a:t>)</a:t>
            </a:r>
          </a:p>
          <a:p>
            <a:endParaRPr lang="en-US" dirty="0"/>
          </a:p>
          <a:p>
            <a:endParaRPr lang="en-US" dirty="0"/>
          </a:p>
        </p:txBody>
      </p:sp>
      <p:pic>
        <p:nvPicPr>
          <p:cNvPr id="5" name="Picture 4"/>
          <p:cNvPicPr>
            <a:picLocks noChangeAspect="1"/>
          </p:cNvPicPr>
          <p:nvPr/>
        </p:nvPicPr>
        <p:blipFill>
          <a:blip r:embed="rId4"/>
          <a:stretch>
            <a:fillRect/>
          </a:stretch>
        </p:blipFill>
        <p:spPr>
          <a:xfrm>
            <a:off x="8734892" y="249513"/>
            <a:ext cx="2476500" cy="3060459"/>
          </a:xfrm>
          <a:prstGeom prst="rect">
            <a:avLst/>
          </a:prstGeom>
        </p:spPr>
      </p:pic>
      <p:pic>
        <p:nvPicPr>
          <p:cNvPr id="2052" name="Picture 4" descr="Image result for artificial intelligence illumin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4892" y="3425584"/>
            <a:ext cx="247650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343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Thinking Humanly: </a:t>
            </a:r>
            <a:br>
              <a:rPr lang="en-US" dirty="0"/>
            </a:br>
            <a:r>
              <a:rPr lang="en-US" dirty="0"/>
              <a:t>The cognitive modeling approach</a:t>
            </a:r>
          </a:p>
        </p:txBody>
      </p:sp>
      <p:sp>
        <p:nvSpPr>
          <p:cNvPr id="3" name="Content Placeholder 2"/>
          <p:cNvSpPr>
            <a:spLocks noGrp="1"/>
          </p:cNvSpPr>
          <p:nvPr>
            <p:ph idx="1"/>
          </p:nvPr>
        </p:nvSpPr>
        <p:spPr/>
        <p:txBody>
          <a:bodyPr>
            <a:normAutofit fontScale="92500"/>
          </a:bodyPr>
          <a:lstStyle/>
          <a:p>
            <a:pPr>
              <a:lnSpc>
                <a:spcPct val="120000"/>
              </a:lnSpc>
            </a:pPr>
            <a:r>
              <a:rPr lang="en-US" dirty="0"/>
              <a:t>Requires scientific </a:t>
            </a:r>
            <a:r>
              <a:rPr lang="en-US" u="sng" dirty="0"/>
              <a:t>theories of internal activities</a:t>
            </a:r>
            <a:r>
              <a:rPr lang="en-US" dirty="0"/>
              <a:t> of the brain.</a:t>
            </a:r>
          </a:p>
          <a:p>
            <a:pPr lvl="1">
              <a:lnSpc>
                <a:spcPct val="120000"/>
              </a:lnSpc>
            </a:pPr>
            <a:r>
              <a:rPr lang="en-US" dirty="0">
                <a:solidFill>
                  <a:srgbClr val="FF0000"/>
                </a:solidFill>
              </a:rPr>
              <a:t>Cognitive Science: </a:t>
            </a:r>
            <a:r>
              <a:rPr lang="en-US" dirty="0"/>
              <a:t>Predicting and testing behavior of human subjects </a:t>
            </a:r>
            <a:r>
              <a:rPr lang="en-US" dirty="0">
                <a:solidFill>
                  <a:srgbClr val="FF0000"/>
                </a:solidFill>
              </a:rPr>
              <a:t>(Hypothesis based)</a:t>
            </a:r>
          </a:p>
          <a:p>
            <a:pPr lvl="1">
              <a:lnSpc>
                <a:spcPct val="120000"/>
              </a:lnSpc>
            </a:pPr>
            <a:r>
              <a:rPr lang="en-US" dirty="0">
                <a:solidFill>
                  <a:srgbClr val="FF0000"/>
                </a:solidFill>
              </a:rPr>
              <a:t>Cognitive Neuroscience: </a:t>
            </a:r>
            <a:r>
              <a:rPr lang="en-US" dirty="0"/>
              <a:t>Direct identification from neurological data </a:t>
            </a:r>
            <a:r>
              <a:rPr lang="en-US" dirty="0">
                <a:solidFill>
                  <a:srgbClr val="FF0000"/>
                </a:solidFill>
              </a:rPr>
              <a:t>(Data driven)</a:t>
            </a:r>
            <a:endParaRPr lang="en-US" dirty="0"/>
          </a:p>
          <a:p>
            <a:pPr>
              <a:lnSpc>
                <a:spcPct val="120000"/>
              </a:lnSpc>
            </a:pPr>
            <a:r>
              <a:rPr lang="en-US" dirty="0"/>
              <a:t>However:</a:t>
            </a:r>
          </a:p>
          <a:p>
            <a:pPr lvl="1">
              <a:lnSpc>
                <a:spcPct val="120000"/>
              </a:lnSpc>
            </a:pPr>
            <a:r>
              <a:rPr lang="en-US" dirty="0">
                <a:solidFill>
                  <a:srgbClr val="0033CC"/>
                </a:solidFill>
              </a:rPr>
              <a:t>the available theories </a:t>
            </a:r>
            <a:r>
              <a:rPr lang="en-US" dirty="0">
                <a:solidFill>
                  <a:srgbClr val="0033CC"/>
                </a:solidFill>
                <a:effectLst>
                  <a:outerShdw blurRad="38100" dist="38100" dir="2700000" algn="tl">
                    <a:srgbClr val="000000">
                      <a:alpha val="43137"/>
                    </a:srgbClr>
                  </a:outerShdw>
                </a:effectLst>
              </a:rPr>
              <a:t>do not explain anything </a:t>
            </a:r>
            <a:r>
              <a:rPr lang="en-US" dirty="0">
                <a:solidFill>
                  <a:srgbClr val="0033CC"/>
                </a:solidFill>
              </a:rPr>
              <a:t>resembling human-level general intelligence</a:t>
            </a:r>
          </a:p>
          <a:p>
            <a:pPr lvl="1">
              <a:lnSpc>
                <a:spcPct val="120000"/>
              </a:lnSpc>
            </a:pPr>
            <a:r>
              <a:rPr lang="en-US" dirty="0"/>
              <a:t>It may be impossible to identify the detailed structure of human problem solving using only externally-available data.</a:t>
            </a:r>
            <a:endParaRPr lang="en-US" sz="3200" dirty="0"/>
          </a:p>
          <a:p>
            <a:pPr lvl="1">
              <a:lnSpc>
                <a:spcPct val="120000"/>
              </a:lnSpc>
            </a:pPr>
            <a:endParaRPr lang="en-US" dirty="0">
              <a:solidFill>
                <a:srgbClr val="0033CC"/>
              </a:solidFill>
            </a:endParaRPr>
          </a:p>
        </p:txBody>
      </p:sp>
      <p:sp>
        <p:nvSpPr>
          <p:cNvPr id="4" name="Slide Number Placeholder 3"/>
          <p:cNvSpPr>
            <a:spLocks noGrp="1"/>
          </p:cNvSpPr>
          <p:nvPr>
            <p:ph type="sldNum" sz="quarter" idx="12"/>
          </p:nvPr>
        </p:nvSpPr>
        <p:spPr/>
        <p:txBody>
          <a:bodyPr/>
          <a:lstStyle/>
          <a:p>
            <a:fld id="{FDFCE4C1-E6A0-4AA9-9965-F1CD6F0FDCC0}" type="slidenum">
              <a:rPr lang="en-US" smtClean="0"/>
              <a:t>20</a:t>
            </a:fld>
            <a:endParaRPr lang="en-US"/>
          </a:p>
        </p:txBody>
      </p:sp>
      <p:pic>
        <p:nvPicPr>
          <p:cNvPr id="5122" name="Picture 2" descr="Image result for cognitive neuro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5151" y="365125"/>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05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Books</a:t>
            </a:r>
          </a:p>
        </p:txBody>
      </p:sp>
      <p:sp>
        <p:nvSpPr>
          <p:cNvPr id="3" name="Content Placeholder 2"/>
          <p:cNvSpPr>
            <a:spLocks noGrp="1"/>
          </p:cNvSpPr>
          <p:nvPr>
            <p:ph idx="1"/>
          </p:nvPr>
        </p:nvSpPr>
        <p:spPr/>
        <p:txBody>
          <a:bodyPr/>
          <a:lstStyle/>
          <a:p>
            <a:r>
              <a:rPr lang="en-US" dirty="0"/>
              <a:t>“Artificial Intelligence – Structures and Strategies for Complex problem solving”, George F. Luger, Pearson International Edition, Sixth edition, 2009.</a:t>
            </a:r>
          </a:p>
          <a:p>
            <a:r>
              <a:rPr lang="en-US" dirty="0"/>
              <a:t>“Artificial Intelligence: A new synthesis”  Nils Nilsson, Morgan Kaufmann, 1998</a:t>
            </a:r>
          </a:p>
          <a:p>
            <a:r>
              <a:rPr lang="it-IT" b="1" dirty="0"/>
              <a:t>UC Berkeley CS188 Intro to AI </a:t>
            </a:r>
            <a:r>
              <a:rPr lang="it-IT" dirty="0"/>
              <a:t>(</a:t>
            </a:r>
            <a:r>
              <a:rPr lang="en-US" dirty="0">
                <a:hlinkClick r:id="rId2"/>
              </a:rPr>
              <a:t>http://ai.berkeley.edu/home.html</a:t>
            </a:r>
            <a:r>
              <a:rPr lang="it-IT" dirty="0"/>
              <a:t>)</a:t>
            </a:r>
            <a:endParaRPr lang="it-IT" b="1" dirty="0"/>
          </a:p>
          <a:p>
            <a:endParaRPr lang="en-US" dirty="0"/>
          </a:p>
        </p:txBody>
      </p:sp>
    </p:spTree>
    <p:extLst>
      <p:ext uri="{BB962C8B-B14F-4D97-AF65-F5344CB8AC3E}">
        <p14:creationId xmlns:p14="http://schemas.microsoft.com/office/powerpoint/2010/main" val="2365298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Grading (Tentative)</a:t>
            </a:r>
          </a:p>
        </p:txBody>
      </p:sp>
      <p:graphicFrame>
        <p:nvGraphicFramePr>
          <p:cNvPr id="8" name="Table 7"/>
          <p:cNvGraphicFramePr>
            <a:graphicFrameLocks noGrp="1"/>
          </p:cNvGraphicFramePr>
          <p:nvPr>
            <p:extLst>
              <p:ext uri="{D42A27DB-BD31-4B8C-83A1-F6EECF244321}">
                <p14:modId xmlns:p14="http://schemas.microsoft.com/office/powerpoint/2010/main" val="2242088831"/>
              </p:ext>
            </p:extLst>
          </p:nvPr>
        </p:nvGraphicFramePr>
        <p:xfrm>
          <a:off x="2637183" y="2061749"/>
          <a:ext cx="6665843" cy="3627120"/>
        </p:xfrm>
        <a:graphic>
          <a:graphicData uri="http://schemas.openxmlformats.org/drawingml/2006/table">
            <a:tbl>
              <a:tblPr firstRow="1" bandRow="1">
                <a:tableStyleId>{5C22544A-7EE6-4342-B048-85BDC9FD1C3A}</a:tableStyleId>
              </a:tblPr>
              <a:tblGrid>
                <a:gridCol w="4218794">
                  <a:extLst>
                    <a:ext uri="{9D8B030D-6E8A-4147-A177-3AD203B41FA5}">
                      <a16:colId xmlns:a16="http://schemas.microsoft.com/office/drawing/2014/main" val="20000"/>
                    </a:ext>
                  </a:extLst>
                </a:gridCol>
                <a:gridCol w="2447049">
                  <a:extLst>
                    <a:ext uri="{9D8B030D-6E8A-4147-A177-3AD203B41FA5}">
                      <a16:colId xmlns:a16="http://schemas.microsoft.com/office/drawing/2014/main" val="20001"/>
                    </a:ext>
                  </a:extLst>
                </a:gridCol>
              </a:tblGrid>
              <a:tr h="0">
                <a:tc>
                  <a:txBody>
                    <a:bodyPr/>
                    <a:lstStyle/>
                    <a:p>
                      <a:pPr algn="ctr"/>
                      <a:r>
                        <a:rPr lang="en-US" sz="2800" dirty="0"/>
                        <a:t>ITEM</a:t>
                      </a:r>
                    </a:p>
                  </a:txBody>
                  <a:tcPr/>
                </a:tc>
                <a:tc>
                  <a:txBody>
                    <a:bodyPr/>
                    <a:lstStyle/>
                    <a:p>
                      <a:pPr algn="ctr"/>
                      <a:r>
                        <a:rPr lang="en-US" sz="2800" dirty="0"/>
                        <a:t>WEIGHTAGE</a:t>
                      </a:r>
                    </a:p>
                  </a:txBody>
                  <a:tcPr/>
                </a:tc>
                <a:extLst>
                  <a:ext uri="{0D108BD9-81ED-4DB2-BD59-A6C34878D82A}">
                    <a16:rowId xmlns:a16="http://schemas.microsoft.com/office/drawing/2014/main" val="10000"/>
                  </a:ext>
                </a:extLst>
              </a:tr>
              <a:tr h="370840">
                <a:tc>
                  <a:txBody>
                    <a:bodyPr/>
                    <a:lstStyle/>
                    <a:p>
                      <a:r>
                        <a:rPr lang="en-US" sz="2800" dirty="0"/>
                        <a:t>Quizzes</a:t>
                      </a:r>
                    </a:p>
                  </a:txBody>
                  <a:tcPr/>
                </a:tc>
                <a:tc>
                  <a:txBody>
                    <a:bodyPr/>
                    <a:lstStyle/>
                    <a:p>
                      <a:pPr algn="ctr"/>
                      <a:r>
                        <a:rPr lang="en-US" sz="2800"/>
                        <a:t>15 </a:t>
                      </a:r>
                      <a:r>
                        <a:rPr lang="en-US" sz="2800" dirty="0"/>
                        <a:t>%</a:t>
                      </a:r>
                    </a:p>
                  </a:txBody>
                  <a:tcPr/>
                </a:tc>
                <a:extLst>
                  <a:ext uri="{0D108BD9-81ED-4DB2-BD59-A6C34878D82A}">
                    <a16:rowId xmlns:a16="http://schemas.microsoft.com/office/drawing/2014/main" val="10001"/>
                  </a:ext>
                </a:extLst>
              </a:tr>
              <a:tr h="370840">
                <a:tc>
                  <a:txBody>
                    <a:bodyPr/>
                    <a:lstStyle/>
                    <a:p>
                      <a:r>
                        <a:rPr lang="en-US" sz="2800" dirty="0"/>
                        <a:t>Assignments</a:t>
                      </a:r>
                    </a:p>
                  </a:txBody>
                  <a:tcPr/>
                </a:tc>
                <a:tc>
                  <a:txBody>
                    <a:bodyPr/>
                    <a:lstStyle/>
                    <a:p>
                      <a:pPr algn="ctr"/>
                      <a:r>
                        <a:rPr lang="en-US" sz="2800" dirty="0"/>
                        <a:t>15 %</a:t>
                      </a:r>
                    </a:p>
                  </a:txBody>
                  <a:tcPr/>
                </a:tc>
                <a:extLst>
                  <a:ext uri="{0D108BD9-81ED-4DB2-BD59-A6C34878D82A}">
                    <a16:rowId xmlns:a16="http://schemas.microsoft.com/office/drawing/2014/main" val="10002"/>
                  </a:ext>
                </a:extLst>
              </a:tr>
              <a:tr h="370840">
                <a:tc>
                  <a:txBody>
                    <a:bodyPr/>
                    <a:lstStyle/>
                    <a:p>
                      <a:r>
                        <a:rPr lang="en-US" sz="2800" dirty="0"/>
                        <a:t>Class Participation</a:t>
                      </a:r>
                    </a:p>
                  </a:txBody>
                  <a:tcPr/>
                </a:tc>
                <a:tc>
                  <a:txBody>
                    <a:bodyPr/>
                    <a:lstStyle/>
                    <a:p>
                      <a:pPr algn="ctr"/>
                      <a:r>
                        <a:rPr lang="en-US" sz="2800" dirty="0"/>
                        <a:t>5%</a:t>
                      </a:r>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Mid Term</a:t>
                      </a:r>
                    </a:p>
                  </a:txBody>
                  <a:tcPr/>
                </a:tc>
                <a:tc>
                  <a:txBody>
                    <a:bodyPr/>
                    <a:lstStyle/>
                    <a:p>
                      <a:pPr algn="ctr"/>
                      <a:r>
                        <a:rPr lang="en-US" sz="2800" dirty="0"/>
                        <a:t>20 %</a:t>
                      </a:r>
                    </a:p>
                  </a:txBody>
                  <a:tcPr/>
                </a:tc>
                <a:extLst>
                  <a:ext uri="{0D108BD9-81ED-4DB2-BD59-A6C34878D82A}">
                    <a16:rowId xmlns:a16="http://schemas.microsoft.com/office/drawing/2014/main" val="10004"/>
                  </a:ext>
                </a:extLst>
              </a:tr>
              <a:tr h="370840">
                <a:tc>
                  <a:txBody>
                    <a:bodyPr/>
                    <a:lstStyle/>
                    <a:p>
                      <a:r>
                        <a:rPr lang="en-US" sz="2800" dirty="0"/>
                        <a:t>Final Term</a:t>
                      </a:r>
                    </a:p>
                  </a:txBody>
                  <a:tcPr>
                    <a:lnB w="12700" cap="flat" cmpd="sng" algn="ctr">
                      <a:solidFill>
                        <a:schemeClr val="tx1"/>
                      </a:solidFill>
                      <a:prstDash val="solid"/>
                      <a:round/>
                      <a:headEnd type="none" w="med" len="med"/>
                      <a:tailEnd type="none" w="med" len="med"/>
                    </a:lnB>
                  </a:tcPr>
                </a:tc>
                <a:tc>
                  <a:txBody>
                    <a:bodyPr/>
                    <a:lstStyle/>
                    <a:p>
                      <a:pPr algn="ctr"/>
                      <a:r>
                        <a:rPr lang="en-US" sz="2800" dirty="0"/>
                        <a:t>45 %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sz="2800" b="1"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55648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a:t>
            </a:r>
          </a:p>
        </p:txBody>
      </p:sp>
      <p:sp>
        <p:nvSpPr>
          <p:cNvPr id="3" name="Content Placeholder 2"/>
          <p:cNvSpPr>
            <a:spLocks noGrp="1"/>
          </p:cNvSpPr>
          <p:nvPr>
            <p:ph idx="1"/>
          </p:nvPr>
        </p:nvSpPr>
        <p:spPr/>
        <p:txBody>
          <a:bodyPr/>
          <a:lstStyle/>
          <a:p>
            <a:r>
              <a:rPr lang="en-US" dirty="0"/>
              <a:t>Quiz may be un-announced.</a:t>
            </a:r>
          </a:p>
          <a:p>
            <a:r>
              <a:rPr lang="en-US" dirty="0"/>
              <a:t>Read the book </a:t>
            </a:r>
          </a:p>
          <a:p>
            <a:r>
              <a:rPr lang="en-US" dirty="0"/>
              <a:t>Plagiarism – Write your own Solution</a:t>
            </a:r>
          </a:p>
          <a:p>
            <a:r>
              <a:rPr lang="en-US" dirty="0"/>
              <a:t>Deadline of the assignments will not be extended</a:t>
            </a:r>
          </a:p>
          <a:p>
            <a:r>
              <a:rPr lang="en-US" dirty="0"/>
              <a:t>No Late submissions will be accepted.</a:t>
            </a:r>
          </a:p>
        </p:txBody>
      </p:sp>
    </p:spTree>
    <p:extLst>
      <p:ext uri="{BB962C8B-B14F-4D97-AF65-F5344CB8AC3E}">
        <p14:creationId xmlns:p14="http://schemas.microsoft.com/office/powerpoint/2010/main" val="32512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t>Other Announcements</a:t>
            </a:r>
          </a:p>
        </p:txBody>
      </p:sp>
      <p:sp>
        <p:nvSpPr>
          <p:cNvPr id="17412" name="Content Placeholder 3"/>
          <p:cNvSpPr>
            <a:spLocks noGrp="1"/>
          </p:cNvSpPr>
          <p:nvPr>
            <p:ph idx="1"/>
          </p:nvPr>
        </p:nvSpPr>
        <p:spPr/>
        <p:txBody>
          <a:bodyPr/>
          <a:lstStyle/>
          <a:p>
            <a:pPr eaLnBrk="1" hangingPunct="1"/>
            <a:r>
              <a:rPr lang="en-US" dirty="0"/>
              <a:t>Email address:</a:t>
            </a:r>
          </a:p>
          <a:p>
            <a:pPr lvl="1" eaLnBrk="1" hangingPunct="1"/>
            <a:r>
              <a:rPr lang="en-US" dirty="0"/>
              <a:t>Rabia.tehseen@ucp.edu.pk</a:t>
            </a:r>
          </a:p>
          <a:p>
            <a:pPr eaLnBrk="1" hangingPunct="1"/>
            <a:r>
              <a:rPr lang="en-US" dirty="0"/>
              <a:t>Office:</a:t>
            </a:r>
          </a:p>
          <a:p>
            <a:pPr lvl="1" eaLnBrk="1" hangingPunct="1"/>
            <a:r>
              <a:rPr lang="en-US" dirty="0"/>
              <a:t>C Block, Ground Floor, Office 7</a:t>
            </a:r>
          </a:p>
          <a:p>
            <a:pPr eaLnBrk="1" hangingPunct="1"/>
            <a:r>
              <a:rPr lang="en-US" dirty="0"/>
              <a:t>Course Coordinator</a:t>
            </a:r>
          </a:p>
          <a:p>
            <a:pPr lvl="1"/>
            <a:r>
              <a:rPr lang="en-US" dirty="0"/>
              <a:t>Dr. </a:t>
            </a:r>
            <a:r>
              <a:rPr lang="en-US"/>
              <a:t>Mohsin Ashraf</a:t>
            </a:r>
            <a:endParaRPr lang="en-US" dirty="0"/>
          </a:p>
          <a:p>
            <a:pPr eaLnBrk="1" hangingPunct="1"/>
            <a:endParaRPr lang="en-US" dirty="0"/>
          </a:p>
        </p:txBody>
      </p:sp>
      <p:sp>
        <p:nvSpPr>
          <p:cNvPr id="17411"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E57E83CF-10C4-4205-9ED2-9CE3CBAF414F}" type="slidenum">
              <a:rPr lang="en-US" sz="1400">
                <a:solidFill>
                  <a:srgbClr val="FFFFFF"/>
                </a:solidFill>
                <a:latin typeface="Franklin Gothic Book" panose="020B0503020102020204" pitchFamily="34" charset="0"/>
              </a:rPr>
              <a:pPr>
                <a:spcBef>
                  <a:spcPct val="0"/>
                </a:spcBef>
                <a:buClrTx/>
                <a:buSzTx/>
                <a:buFontTx/>
                <a:buNone/>
              </a:pPr>
              <a:t>6</a:t>
            </a:fld>
            <a:endParaRPr lang="en-US" sz="1400">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1117019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5692099" y="1600201"/>
            <a:ext cx="6192600" cy="4648199"/>
          </a:xfrm>
          <a:prstGeom prst="rect">
            <a:avLst/>
          </a:prstGeom>
          <a:noFill/>
        </p:spPr>
      </p:pic>
      <p:sp>
        <p:nvSpPr>
          <p:cNvPr id="25602" name="Rectangle 2"/>
          <p:cNvSpPr>
            <a:spLocks noGrp="1" noChangeArrowheads="1"/>
          </p:cNvSpPr>
          <p:nvPr>
            <p:ph type="title"/>
          </p:nvPr>
        </p:nvSpPr>
        <p:spPr/>
        <p:txBody>
          <a:bodyPr/>
          <a:lstStyle/>
          <a:p>
            <a:pPr eaLnBrk="1" hangingPunct="1"/>
            <a:r>
              <a:rPr lang="en-US">
                <a:solidFill>
                  <a:schemeClr val="tx1"/>
                </a:solidFill>
              </a:rPr>
              <a:t>Course Topics</a:t>
            </a:r>
          </a:p>
        </p:txBody>
      </p:sp>
      <p:sp>
        <p:nvSpPr>
          <p:cNvPr id="25603" name="Rectangle 3"/>
          <p:cNvSpPr>
            <a:spLocks noGrp="1" noChangeArrowheads="1"/>
          </p:cNvSpPr>
          <p:nvPr>
            <p:ph idx="1"/>
          </p:nvPr>
        </p:nvSpPr>
        <p:spPr>
          <a:xfrm>
            <a:off x="838200" y="1600200"/>
            <a:ext cx="10515600" cy="4787347"/>
          </a:xfrm>
        </p:spPr>
        <p:txBody>
          <a:bodyPr>
            <a:normAutofit fontScale="85000" lnSpcReduction="20000"/>
          </a:bodyPr>
          <a:lstStyle/>
          <a:p>
            <a:r>
              <a:rPr lang="en-US" sz="2400" dirty="0"/>
              <a:t>Part I: Solving Problems by Searching</a:t>
            </a:r>
          </a:p>
          <a:p>
            <a:pPr lvl="1" eaLnBrk="1" hangingPunct="1">
              <a:lnSpc>
                <a:spcPct val="90000"/>
              </a:lnSpc>
            </a:pPr>
            <a:r>
              <a:rPr lang="en-US" sz="2000" dirty="0"/>
              <a:t>Fast search / planning</a:t>
            </a:r>
          </a:p>
          <a:p>
            <a:pPr lvl="1" eaLnBrk="1" hangingPunct="1">
              <a:lnSpc>
                <a:spcPct val="90000"/>
              </a:lnSpc>
            </a:pPr>
            <a:r>
              <a:rPr lang="en-US" sz="2000" dirty="0"/>
              <a:t>Constraint satisfaction</a:t>
            </a:r>
          </a:p>
          <a:p>
            <a:pPr lvl="1" eaLnBrk="1" hangingPunct="1">
              <a:lnSpc>
                <a:spcPct val="90000"/>
              </a:lnSpc>
            </a:pPr>
            <a:r>
              <a:rPr lang="en-US" sz="2000" dirty="0"/>
              <a:t>Heuristics</a:t>
            </a:r>
          </a:p>
          <a:p>
            <a:pPr lvl="1" eaLnBrk="1" hangingPunct="1">
              <a:lnSpc>
                <a:spcPct val="90000"/>
              </a:lnSpc>
            </a:pPr>
            <a:r>
              <a:rPr lang="en-US" sz="2000" dirty="0"/>
              <a:t>Adversarial and uncertain search</a:t>
            </a:r>
          </a:p>
          <a:p>
            <a:endParaRPr lang="en-US" sz="2400" dirty="0"/>
          </a:p>
          <a:p>
            <a:r>
              <a:rPr lang="en-US" sz="2400" dirty="0"/>
              <a:t>Part II: Knowledge, reasoning, and Planning</a:t>
            </a:r>
          </a:p>
          <a:p>
            <a:pPr lvl="1"/>
            <a:r>
              <a:rPr lang="en-US" altLang="en-US" sz="2000" dirty="0"/>
              <a:t>Reasoning agents</a:t>
            </a:r>
          </a:p>
          <a:p>
            <a:pPr lvl="1"/>
            <a:r>
              <a:rPr lang="en-US" altLang="en-US" sz="2000" dirty="0"/>
              <a:t>Propositional logic</a:t>
            </a:r>
          </a:p>
          <a:p>
            <a:pPr lvl="1"/>
            <a:r>
              <a:rPr lang="en-US" altLang="en-US" sz="2000" dirty="0"/>
              <a:t>Predicate logic</a:t>
            </a:r>
          </a:p>
          <a:p>
            <a:pPr lvl="1"/>
            <a:r>
              <a:rPr lang="en-US" altLang="en-US" sz="2000" dirty="0"/>
              <a:t>Knowledge-based systems</a:t>
            </a:r>
          </a:p>
          <a:p>
            <a:endParaRPr lang="en-US" altLang="en-US" sz="2400" dirty="0"/>
          </a:p>
          <a:p>
            <a:r>
              <a:rPr lang="en-US" altLang="en-US" sz="2400" dirty="0"/>
              <a:t>Part III: Machine Learning</a:t>
            </a:r>
          </a:p>
          <a:p>
            <a:pPr lvl="1" eaLnBrk="1" hangingPunct="1">
              <a:lnSpc>
                <a:spcPct val="90000"/>
              </a:lnSpc>
            </a:pPr>
            <a:r>
              <a:rPr lang="en-US" sz="2000" dirty="0"/>
              <a:t>Classification</a:t>
            </a:r>
          </a:p>
          <a:p>
            <a:pPr lvl="1" eaLnBrk="1" hangingPunct="1">
              <a:lnSpc>
                <a:spcPct val="90000"/>
              </a:lnSpc>
            </a:pPr>
            <a:r>
              <a:rPr lang="en-US" sz="2000" dirty="0"/>
              <a:t>Clustering</a:t>
            </a:r>
          </a:p>
          <a:p>
            <a:pPr lvl="1" eaLnBrk="1" hangingPunct="1">
              <a:lnSpc>
                <a:spcPct val="90000"/>
              </a:lnSpc>
            </a:pPr>
            <a:r>
              <a:rPr lang="en-US" sz="2000" dirty="0"/>
              <a:t>Neural Networks</a:t>
            </a:r>
          </a:p>
        </p:txBody>
      </p:sp>
    </p:spTree>
    <p:extLst>
      <p:ext uri="{BB962C8B-B14F-4D97-AF65-F5344CB8AC3E}">
        <p14:creationId xmlns:p14="http://schemas.microsoft.com/office/powerpoint/2010/main" val="2088709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solidFill>
                  <a:schemeClr val="tx1"/>
                </a:solidFill>
              </a:rPr>
              <a:t>Overview</a:t>
            </a:r>
          </a:p>
        </p:txBody>
      </p:sp>
      <p:sp>
        <p:nvSpPr>
          <p:cNvPr id="9219" name="Rectangle 3"/>
          <p:cNvSpPr>
            <a:spLocks noGrp="1" noChangeArrowheads="1"/>
          </p:cNvSpPr>
          <p:nvPr>
            <p:ph idx="1"/>
          </p:nvPr>
        </p:nvSpPr>
        <p:spPr/>
        <p:txBody>
          <a:bodyPr/>
          <a:lstStyle/>
          <a:p>
            <a:pPr eaLnBrk="1" hangingPunct="1"/>
            <a:endParaRPr lang="en-US" sz="800" dirty="0"/>
          </a:p>
          <a:p>
            <a:pPr eaLnBrk="1" hangingPunct="1"/>
            <a:r>
              <a:rPr lang="en-US" dirty="0"/>
              <a:t>What is artificial intelligence?</a:t>
            </a:r>
          </a:p>
          <a:p>
            <a:pPr eaLnBrk="1" hangingPunct="1"/>
            <a:endParaRPr lang="en-US" dirty="0"/>
          </a:p>
          <a:p>
            <a:pPr eaLnBrk="1" hangingPunct="1"/>
            <a:r>
              <a:rPr lang="en-US" dirty="0"/>
              <a:t>What can AI do?</a:t>
            </a:r>
          </a:p>
          <a:p>
            <a:pPr eaLnBrk="1" hangingPunct="1"/>
            <a:endParaRPr lang="en-US" dirty="0"/>
          </a:p>
          <a:p>
            <a:pPr eaLnBrk="1" hangingPunct="1"/>
            <a:r>
              <a:rPr lang="en-US" dirty="0"/>
              <a:t>What is this course?</a:t>
            </a:r>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12001" y="1498601"/>
            <a:ext cx="4049852" cy="4533897"/>
          </a:xfrm>
          <a:prstGeom prst="rect">
            <a:avLst/>
          </a:prstGeom>
          <a:noFill/>
        </p:spPr>
      </p:pic>
    </p:spTree>
    <p:extLst>
      <p:ext uri="{BB962C8B-B14F-4D97-AF65-F5344CB8AC3E}">
        <p14:creationId xmlns:p14="http://schemas.microsoft.com/office/powerpoint/2010/main" val="903455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normAutofit lnSpcReduction="10000"/>
          </a:bodyPr>
          <a:lstStyle/>
          <a:p>
            <a:pPr marL="342900" lvl="1" indent="-342900"/>
            <a:r>
              <a:rPr lang="en-US" sz="3600" dirty="0"/>
              <a:t>Is this mouse intelligence?</a:t>
            </a:r>
          </a:p>
          <a:p>
            <a:pPr marL="342900" lvl="1" indent="-342900"/>
            <a:endParaRPr lang="en-US" sz="1600" dirty="0"/>
          </a:p>
          <a:p>
            <a:pPr marL="742950" lvl="2" indent="-342900"/>
            <a:r>
              <a:rPr lang="en-US" sz="3200" dirty="0"/>
              <a:t>It depends on context</a:t>
            </a:r>
          </a:p>
          <a:p>
            <a:pPr marL="742950" lvl="2" indent="-342900"/>
            <a:r>
              <a:rPr lang="en-US" sz="3200" dirty="0"/>
              <a:t>Route planning (Yes)</a:t>
            </a:r>
          </a:p>
          <a:p>
            <a:pPr marL="742950" lvl="2" indent="-342900"/>
            <a:r>
              <a:rPr lang="en-US" sz="3200" dirty="0"/>
              <a:t>Mathematical problem solving (No)</a:t>
            </a:r>
          </a:p>
          <a:p>
            <a:endParaRPr lang="en-US" sz="2000" dirty="0"/>
          </a:p>
          <a:p>
            <a:r>
              <a:rPr lang="en-US" sz="3600" dirty="0"/>
              <a:t>Is Google Intelligent?</a:t>
            </a:r>
          </a:p>
          <a:p>
            <a:pPr lvl="1"/>
            <a:r>
              <a:rPr lang="en-US" dirty="0"/>
              <a:t>Task specific intelligence</a:t>
            </a:r>
          </a:p>
          <a:p>
            <a:pPr lvl="1"/>
            <a:endParaRPr lang="en-US" dirty="0"/>
          </a:p>
          <a:p>
            <a:r>
              <a:rPr lang="en-US" dirty="0"/>
              <a:t>Are humans intelligent? </a:t>
            </a:r>
          </a:p>
        </p:txBody>
      </p:sp>
      <p:sp>
        <p:nvSpPr>
          <p:cNvPr id="4" name="Slide Number Placeholder 3"/>
          <p:cNvSpPr>
            <a:spLocks noGrp="1"/>
          </p:cNvSpPr>
          <p:nvPr>
            <p:ph type="sldNum" sz="quarter" idx="12"/>
          </p:nvPr>
        </p:nvSpPr>
        <p:spPr/>
        <p:txBody>
          <a:bodyPr/>
          <a:lstStyle/>
          <a:p>
            <a:fld id="{FDFCE4C1-E6A0-4AA9-9965-F1CD6F0FDCC0}" type="slidenum">
              <a:rPr lang="en-US" smtClean="0"/>
              <a:t>9</a:t>
            </a:fld>
            <a:endParaRPr lang="en-US"/>
          </a:p>
        </p:txBody>
      </p:sp>
      <p:sp>
        <p:nvSpPr>
          <p:cNvPr id="5" name="AutoShape 2" descr="https://encrypted-tbn2.gstatic.com/images?q=tbn:ANd9GcSF8lxLzNmnY6PXD-chT8240AenGnX8Y7DBtzsWZuJBl6sLqN63"/>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792" t="12600" r="6614" b="17125"/>
          <a:stretch/>
        </p:blipFill>
        <p:spPr>
          <a:xfrm>
            <a:off x="7665981" y="1690688"/>
            <a:ext cx="3687819" cy="2166731"/>
          </a:xfrm>
          <a:prstGeom prst="rect">
            <a:avLst/>
          </a:prstGeom>
        </p:spPr>
      </p:pic>
    </p:spTree>
    <p:extLst>
      <p:ext uri="{BB962C8B-B14F-4D97-AF65-F5344CB8AC3E}">
        <p14:creationId xmlns:p14="http://schemas.microsoft.com/office/powerpoint/2010/main" val="90903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856</Words>
  <Application>Microsoft Office PowerPoint</Application>
  <PresentationFormat>Widescreen</PresentationFormat>
  <Paragraphs>176</Paragraphs>
  <Slides>20</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Book Antiqua</vt:lpstr>
      <vt:lpstr>Calibri</vt:lpstr>
      <vt:lpstr>Calibri Light</vt:lpstr>
      <vt:lpstr>Franklin Gothic Book</vt:lpstr>
      <vt:lpstr>Office Theme</vt:lpstr>
      <vt:lpstr>Clip</vt:lpstr>
      <vt:lpstr>Artificial Intelligence</vt:lpstr>
      <vt:lpstr>Recommended Books</vt:lpstr>
      <vt:lpstr>Recommended Books</vt:lpstr>
      <vt:lpstr>Grading (Tentative)</vt:lpstr>
      <vt:lpstr>Logistics</vt:lpstr>
      <vt:lpstr>Other Announcements</vt:lpstr>
      <vt:lpstr>Course Topics</vt:lpstr>
      <vt:lpstr>Overview</vt:lpstr>
      <vt:lpstr>Question</vt:lpstr>
      <vt:lpstr>Why AI?</vt:lpstr>
      <vt:lpstr>What is Intelligence?</vt:lpstr>
      <vt:lpstr>Artificial Intelligence</vt:lpstr>
      <vt:lpstr>Artificial Intelligence</vt:lpstr>
      <vt:lpstr>Humans Vs Machines</vt:lpstr>
      <vt:lpstr>What is AI?</vt:lpstr>
      <vt:lpstr>What is Artificial Intelligence</vt:lpstr>
      <vt:lpstr>Acting Humanly:  Turing Test</vt:lpstr>
      <vt:lpstr>PowerPoint Presentation</vt:lpstr>
      <vt:lpstr>Thinking Humanly:  The cognitive modeling approach</vt:lpstr>
      <vt:lpstr>Thinking Humanly:  The cognitive modeling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FARHAN DAWOOD</dc:creator>
  <cp:lastModifiedBy>Dr Rabia Tehseen</cp:lastModifiedBy>
  <cp:revision>104</cp:revision>
  <dcterms:created xsi:type="dcterms:W3CDTF">2019-03-06T07:15:08Z</dcterms:created>
  <dcterms:modified xsi:type="dcterms:W3CDTF">2023-10-16T05:22:25Z</dcterms:modified>
</cp:coreProperties>
</file>